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Inter SemiBold"/>
      <p:regular r:id="rId26"/>
      <p:bold r:id="rId27"/>
      <p:italic r:id="rId28"/>
      <p:boldItalic r:id="rId29"/>
    </p:embeddedFont>
    <p:embeddedFont>
      <p:font typeface="Inter Light"/>
      <p:regular r:id="rId30"/>
      <p:bold r:id="rId31"/>
      <p:italic r:id="rId32"/>
      <p:boldItalic r:id="rId33"/>
    </p:embeddedFont>
    <p:embeddedFont>
      <p:font typeface="Inter"/>
      <p:regular r:id="rId34"/>
      <p:bold r:id="rId35"/>
      <p:italic r:id="rId36"/>
      <p:boldItalic r:id="rId37"/>
    </p:embeddedFont>
    <p:embeddedFont>
      <p:font typeface="Inter ExtraBold"/>
      <p:bold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InterSemiBold-regular.fntdata"/><Relationship Id="rId25" Type="http://schemas.openxmlformats.org/officeDocument/2006/relationships/slide" Target="slides/slide20.xml"/><Relationship Id="rId28" Type="http://schemas.openxmlformats.org/officeDocument/2006/relationships/font" Target="fonts/InterSemiBold-italic.fntdata"/><Relationship Id="rId27" Type="http://schemas.openxmlformats.org/officeDocument/2006/relationships/font" Target="fonts/InterSemiBold-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InterSemiBold-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InterLight-bold.fntdata"/><Relationship Id="rId30" Type="http://schemas.openxmlformats.org/officeDocument/2006/relationships/font" Target="fonts/InterLight-regular.fntdata"/><Relationship Id="rId11" Type="http://schemas.openxmlformats.org/officeDocument/2006/relationships/slide" Target="slides/slide6.xml"/><Relationship Id="rId33" Type="http://schemas.openxmlformats.org/officeDocument/2006/relationships/font" Target="fonts/InterLight-boldItalic.fntdata"/><Relationship Id="rId10" Type="http://schemas.openxmlformats.org/officeDocument/2006/relationships/slide" Target="slides/slide5.xml"/><Relationship Id="rId32" Type="http://schemas.openxmlformats.org/officeDocument/2006/relationships/font" Target="fonts/InterLight-italic.fntdata"/><Relationship Id="rId13" Type="http://schemas.openxmlformats.org/officeDocument/2006/relationships/slide" Target="slides/slide8.xml"/><Relationship Id="rId35" Type="http://schemas.openxmlformats.org/officeDocument/2006/relationships/font" Target="fonts/Inter-bold.fntdata"/><Relationship Id="rId12" Type="http://schemas.openxmlformats.org/officeDocument/2006/relationships/slide" Target="slides/slide7.xml"/><Relationship Id="rId34" Type="http://schemas.openxmlformats.org/officeDocument/2006/relationships/font" Target="fonts/Inter-regular.fntdata"/><Relationship Id="rId15" Type="http://schemas.openxmlformats.org/officeDocument/2006/relationships/slide" Target="slides/slide10.xml"/><Relationship Id="rId37" Type="http://schemas.openxmlformats.org/officeDocument/2006/relationships/font" Target="fonts/Inter-boldItalic.fntdata"/><Relationship Id="rId14" Type="http://schemas.openxmlformats.org/officeDocument/2006/relationships/slide" Target="slides/slide9.xml"/><Relationship Id="rId36" Type="http://schemas.openxmlformats.org/officeDocument/2006/relationships/font" Target="fonts/Inter-italic.fntdata"/><Relationship Id="rId17" Type="http://schemas.openxmlformats.org/officeDocument/2006/relationships/slide" Target="slides/slide12.xml"/><Relationship Id="rId39" Type="http://schemas.openxmlformats.org/officeDocument/2006/relationships/font" Target="fonts/InterExtraBold-boldItalic.fntdata"/><Relationship Id="rId16" Type="http://schemas.openxmlformats.org/officeDocument/2006/relationships/slide" Target="slides/slide11.xml"/><Relationship Id="rId38" Type="http://schemas.openxmlformats.org/officeDocument/2006/relationships/font" Target="fonts/InterExtraBold-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d727f2121a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d727f2121a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d727f2121a_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d727f2121a_0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d727f2121a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d727f2121a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d727f2121a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d727f2121a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d727f2121a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d727f2121a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d727f2121a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d727f2121a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d727f2121a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d727f2121a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d727f2121a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d727f2121a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d727f2121a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d727f2121a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d727f2121a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d727f2121a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d727f2121a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d727f2121a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d727f2121a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d727f2121a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d727f2121a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d727f2121a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d727f2121a_0_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d727f2121a_0_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d727f2121a_0_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d727f2121a_0_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d727f2121a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d727f2121a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d727f2121a_0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d727f2121a_0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d727f2121a_0_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d727f2121a_0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d727f2121a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d727f2121a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2d727f2121a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2d727f2121a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txBox="1"/>
          <p:nvPr>
            <p:ph type="title"/>
          </p:nvPr>
        </p:nvSpPr>
        <p:spPr>
          <a:xfrm>
            <a:off x="420875" y="1402000"/>
            <a:ext cx="4324800" cy="2432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11" name="Google Shape;11;p2"/>
          <p:cNvSpPr txBox="1"/>
          <p:nvPr>
            <p:ph idx="2" type="title"/>
          </p:nvPr>
        </p:nvSpPr>
        <p:spPr>
          <a:xfrm>
            <a:off x="474350" y="3793500"/>
            <a:ext cx="4036500" cy="1153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a:buNone/>
              <a:defRPr sz="1800">
                <a:solidFill>
                  <a:schemeClr val="lt2"/>
                </a:solidFill>
              </a:defRPr>
            </a:lvl2pPr>
            <a:lvl3pPr lvl="2">
              <a:spcBef>
                <a:spcPts val="0"/>
              </a:spcBef>
              <a:spcAft>
                <a:spcPts val="0"/>
              </a:spcAft>
              <a:buClr>
                <a:schemeClr val="lt2"/>
              </a:buClr>
              <a:buSzPts val="1800"/>
              <a:buFont typeface="Inter"/>
              <a:buNone/>
              <a:defRPr sz="1800">
                <a:solidFill>
                  <a:schemeClr val="lt2"/>
                </a:solidFill>
              </a:defRPr>
            </a:lvl3pPr>
            <a:lvl4pPr lvl="3">
              <a:spcBef>
                <a:spcPts val="0"/>
              </a:spcBef>
              <a:spcAft>
                <a:spcPts val="0"/>
              </a:spcAft>
              <a:buClr>
                <a:schemeClr val="lt2"/>
              </a:buClr>
              <a:buSzPts val="1800"/>
              <a:buFont typeface="Inter"/>
              <a:buNone/>
              <a:defRPr sz="1800">
                <a:solidFill>
                  <a:schemeClr val="lt2"/>
                </a:solidFill>
              </a:defRPr>
            </a:lvl4pPr>
            <a:lvl5pPr lvl="4">
              <a:spcBef>
                <a:spcPts val="0"/>
              </a:spcBef>
              <a:spcAft>
                <a:spcPts val="0"/>
              </a:spcAft>
              <a:buClr>
                <a:schemeClr val="lt2"/>
              </a:buClr>
              <a:buSzPts val="1800"/>
              <a:buFont typeface="Inter"/>
              <a:buNone/>
              <a:defRPr sz="1800">
                <a:solidFill>
                  <a:schemeClr val="lt2"/>
                </a:solidFill>
              </a:defRPr>
            </a:lvl5pPr>
            <a:lvl6pPr lvl="5">
              <a:spcBef>
                <a:spcPts val="0"/>
              </a:spcBef>
              <a:spcAft>
                <a:spcPts val="0"/>
              </a:spcAft>
              <a:buClr>
                <a:schemeClr val="lt2"/>
              </a:buClr>
              <a:buSzPts val="1800"/>
              <a:buFont typeface="Inter"/>
              <a:buNone/>
              <a:defRPr sz="1800">
                <a:solidFill>
                  <a:schemeClr val="lt2"/>
                </a:solidFill>
              </a:defRPr>
            </a:lvl6pPr>
            <a:lvl7pPr lvl="6">
              <a:spcBef>
                <a:spcPts val="0"/>
              </a:spcBef>
              <a:spcAft>
                <a:spcPts val="0"/>
              </a:spcAft>
              <a:buClr>
                <a:schemeClr val="lt2"/>
              </a:buClr>
              <a:buSzPts val="1800"/>
              <a:buFont typeface="Inter"/>
              <a:buNone/>
              <a:defRPr sz="1800">
                <a:solidFill>
                  <a:schemeClr val="lt2"/>
                </a:solidFill>
              </a:defRPr>
            </a:lvl7pPr>
            <a:lvl8pPr lvl="7">
              <a:spcBef>
                <a:spcPts val="0"/>
              </a:spcBef>
              <a:spcAft>
                <a:spcPts val="0"/>
              </a:spcAft>
              <a:buClr>
                <a:schemeClr val="lt2"/>
              </a:buClr>
              <a:buSzPts val="1800"/>
              <a:buFont typeface="Inter"/>
              <a:buNone/>
              <a:defRPr sz="1800">
                <a:solidFill>
                  <a:schemeClr val="lt2"/>
                </a:solidFill>
              </a:defRPr>
            </a:lvl8pPr>
            <a:lvl9pPr lvl="8">
              <a:spcBef>
                <a:spcPts val="0"/>
              </a:spcBef>
              <a:spcAft>
                <a:spcPts val="0"/>
              </a:spcAft>
              <a:buClr>
                <a:schemeClr val="lt2"/>
              </a:buClr>
              <a:buSzPts val="1800"/>
              <a:buFont typeface="Inter"/>
              <a:buNone/>
              <a:defRPr sz="1800">
                <a:solidFill>
                  <a:schemeClr val="lt2"/>
                </a:solidFill>
              </a:defRPr>
            </a:lvl9pPr>
          </a:lstStyle>
          <a:p/>
        </p:txBody>
      </p:sp>
      <p:cxnSp>
        <p:nvCxnSpPr>
          <p:cNvPr id="12" name="Google Shape;12;p2"/>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3" name="Google Shape;13;p2"/>
          <p:cNvSpPr/>
          <p:nvPr>
            <p:ph idx="3" type="pic"/>
          </p:nvPr>
        </p:nvSpPr>
        <p:spPr>
          <a:xfrm>
            <a:off x="5039775" y="196800"/>
            <a:ext cx="3905400" cy="4749900"/>
          </a:xfrm>
          <a:prstGeom prst="roundRect">
            <a:avLst>
              <a:gd fmla="val 2053" name="adj"/>
            </a:avLst>
          </a:prstGeom>
          <a:noFill/>
          <a:ln>
            <a:noFill/>
          </a:ln>
        </p:spPr>
      </p:sp>
      <p:sp>
        <p:nvSpPr>
          <p:cNvPr id="14" name="Google Shape;14;p2"/>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5" name="Google Shape;15;p2"/>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None/>
            </a:pPr>
            <a:r>
              <a:rPr lang="en" sz="700">
                <a:solidFill>
                  <a:schemeClr val="lt2"/>
                </a:solidFill>
                <a:latin typeface="Inter"/>
                <a:ea typeface="Inter"/>
                <a:cs typeface="Inter"/>
                <a:sym typeface="Inter"/>
              </a:rPr>
              <a:t>Copyright </a:t>
            </a:r>
            <a:r>
              <a:rPr lang="en" sz="700">
                <a:solidFill>
                  <a:schemeClr val="lt2"/>
                </a:solidFill>
                <a:latin typeface="Inter"/>
                <a:ea typeface="Inter"/>
                <a:cs typeface="Inter"/>
                <a:sym typeface="Inter"/>
              </a:rPr>
              <a:t>©</a:t>
            </a:r>
            <a:endParaRPr sz="700">
              <a:solidFill>
                <a:schemeClr val="lt2"/>
              </a:solidFill>
              <a:latin typeface="Inter"/>
              <a:ea typeface="Inter"/>
              <a:cs typeface="Inter"/>
              <a:sym typeface="Inter"/>
            </a:endParaRPr>
          </a:p>
        </p:txBody>
      </p:sp>
      <p:sp>
        <p:nvSpPr>
          <p:cNvPr id="16" name="Google Shape;16;p2"/>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 Breakdown">
  <p:cSld name="SECTION_TITLE_AND_DESCRIPTION_1">
    <p:bg>
      <p:bgPr>
        <a:solidFill>
          <a:schemeClr val="dk2"/>
        </a:solidFill>
      </p:bgPr>
    </p:bg>
    <p:spTree>
      <p:nvGrpSpPr>
        <p:cNvPr id="97" name="Shape 97"/>
        <p:cNvGrpSpPr/>
        <p:nvPr/>
      </p:nvGrpSpPr>
      <p:grpSpPr>
        <a:xfrm>
          <a:off x="0" y="0"/>
          <a:ext cx="0" cy="0"/>
          <a:chOff x="0" y="0"/>
          <a:chExt cx="0" cy="0"/>
        </a:xfrm>
      </p:grpSpPr>
      <p:sp>
        <p:nvSpPr>
          <p:cNvPr id="98" name="Google Shape;98;p11"/>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99" name="Google Shape;99;p11"/>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00" name="Google Shape;100;p11"/>
          <p:cNvSpPr txBox="1"/>
          <p:nvPr>
            <p:ph idx="1" type="subTitle"/>
          </p:nvPr>
        </p:nvSpPr>
        <p:spPr>
          <a:xfrm>
            <a:off x="348657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101" name="Google Shape;101;p11"/>
          <p:cNvSpPr txBox="1"/>
          <p:nvPr>
            <p:ph idx="2" type="body"/>
          </p:nvPr>
        </p:nvSpPr>
        <p:spPr>
          <a:xfrm>
            <a:off x="341607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cxnSp>
        <p:nvCxnSpPr>
          <p:cNvPr id="102" name="Google Shape;102;p11"/>
          <p:cNvCxnSpPr>
            <a:endCxn id="103" idx="2"/>
          </p:cNvCxnSpPr>
          <p:nvPr/>
        </p:nvCxnSpPr>
        <p:spPr>
          <a:xfrm>
            <a:off x="2904275" y="2048466"/>
            <a:ext cx="771900" cy="0"/>
          </a:xfrm>
          <a:prstGeom prst="straightConnector1">
            <a:avLst/>
          </a:prstGeom>
          <a:noFill/>
          <a:ln cap="flat" cmpd="sng" w="19050">
            <a:solidFill>
              <a:schemeClr val="lt1"/>
            </a:solidFill>
            <a:prstDash val="solid"/>
            <a:round/>
            <a:headEnd len="med" w="med" type="none"/>
            <a:tailEnd len="med" w="med" type="none"/>
          </a:ln>
        </p:spPr>
      </p:cxnSp>
      <p:cxnSp>
        <p:nvCxnSpPr>
          <p:cNvPr id="104" name="Google Shape;104;p11"/>
          <p:cNvCxnSpPr/>
          <p:nvPr/>
        </p:nvCxnSpPr>
        <p:spPr>
          <a:xfrm>
            <a:off x="4765924" y="2048466"/>
            <a:ext cx="771900" cy="0"/>
          </a:xfrm>
          <a:prstGeom prst="straightConnector1">
            <a:avLst/>
          </a:prstGeom>
          <a:noFill/>
          <a:ln cap="flat" cmpd="sng" w="19050">
            <a:solidFill>
              <a:schemeClr val="lt1"/>
            </a:solidFill>
            <a:prstDash val="solid"/>
            <a:round/>
            <a:headEnd len="med" w="med" type="none"/>
            <a:tailEnd len="med" w="med" type="none"/>
          </a:ln>
        </p:spPr>
      </p:cxnSp>
      <p:cxnSp>
        <p:nvCxnSpPr>
          <p:cNvPr id="105" name="Google Shape;105;p11"/>
          <p:cNvCxnSpPr/>
          <p:nvPr/>
        </p:nvCxnSpPr>
        <p:spPr>
          <a:xfrm>
            <a:off x="6635736" y="2048466"/>
            <a:ext cx="771900" cy="0"/>
          </a:xfrm>
          <a:prstGeom prst="straightConnector1">
            <a:avLst/>
          </a:prstGeom>
          <a:noFill/>
          <a:ln cap="flat" cmpd="sng" w="19050">
            <a:solidFill>
              <a:schemeClr val="lt1"/>
            </a:solidFill>
            <a:prstDash val="solid"/>
            <a:round/>
            <a:headEnd len="med" w="med" type="none"/>
            <a:tailEnd len="med" w="med" type="none"/>
          </a:ln>
        </p:spPr>
      </p:cxnSp>
      <p:sp>
        <p:nvSpPr>
          <p:cNvPr id="103" name="Google Shape;103;p11"/>
          <p:cNvSpPr/>
          <p:nvPr/>
        </p:nvSpPr>
        <p:spPr>
          <a:xfrm>
            <a:off x="3676175"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106" name="Google Shape;106;p11"/>
          <p:cNvSpPr/>
          <p:nvPr/>
        </p:nvSpPr>
        <p:spPr>
          <a:xfrm>
            <a:off x="5548513"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107" name="Google Shape;107;p11"/>
          <p:cNvSpPr/>
          <p:nvPr/>
        </p:nvSpPr>
        <p:spPr>
          <a:xfrm>
            <a:off x="7417725" y="1504866"/>
            <a:ext cx="1087200" cy="1087200"/>
          </a:xfrm>
          <a:prstGeom prst="flowChartConnector">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900">
              <a:latin typeface="Inter"/>
              <a:ea typeface="Inter"/>
              <a:cs typeface="Inter"/>
              <a:sym typeface="Inter"/>
            </a:endParaRPr>
          </a:p>
        </p:txBody>
      </p:sp>
      <p:sp>
        <p:nvSpPr>
          <p:cNvPr id="108" name="Google Shape;108;p11"/>
          <p:cNvSpPr txBox="1"/>
          <p:nvPr>
            <p:ph idx="3" type="subTitle"/>
          </p:nvPr>
        </p:nvSpPr>
        <p:spPr>
          <a:xfrm>
            <a:off x="535892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109" name="Google Shape;109;p11"/>
          <p:cNvSpPr txBox="1"/>
          <p:nvPr>
            <p:ph idx="4" type="body"/>
          </p:nvPr>
        </p:nvSpPr>
        <p:spPr>
          <a:xfrm>
            <a:off x="528842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10" name="Google Shape;110;p11"/>
          <p:cNvSpPr txBox="1"/>
          <p:nvPr>
            <p:ph idx="5" type="subTitle"/>
          </p:nvPr>
        </p:nvSpPr>
        <p:spPr>
          <a:xfrm>
            <a:off x="7231275" y="270695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nter SemiBold"/>
              <a:buNone/>
              <a:defRPr sz="1200">
                <a:solidFill>
                  <a:schemeClr val="lt1"/>
                </a:solidFill>
              </a:defRPr>
            </a:lvl1pPr>
            <a:lvl2pPr lvl="1" algn="ctr">
              <a:spcBef>
                <a:spcPts val="0"/>
              </a:spcBef>
              <a:spcAft>
                <a:spcPts val="0"/>
              </a:spcAft>
              <a:buClr>
                <a:schemeClr val="lt1"/>
              </a:buClr>
              <a:buSzPts val="1200"/>
              <a:buFont typeface="Inter SemiBold"/>
              <a:buNone/>
              <a:defRPr sz="1200">
                <a:solidFill>
                  <a:schemeClr val="lt1"/>
                </a:solidFill>
              </a:defRPr>
            </a:lvl2pPr>
            <a:lvl3pPr lvl="2" algn="ctr">
              <a:spcBef>
                <a:spcPts val="0"/>
              </a:spcBef>
              <a:spcAft>
                <a:spcPts val="0"/>
              </a:spcAft>
              <a:buClr>
                <a:schemeClr val="lt1"/>
              </a:buClr>
              <a:buSzPts val="1200"/>
              <a:buFont typeface="Inter SemiBold"/>
              <a:buNone/>
              <a:defRPr sz="1200">
                <a:solidFill>
                  <a:schemeClr val="lt1"/>
                </a:solidFill>
              </a:defRPr>
            </a:lvl3pPr>
            <a:lvl4pPr lvl="3" algn="ctr">
              <a:spcBef>
                <a:spcPts val="0"/>
              </a:spcBef>
              <a:spcAft>
                <a:spcPts val="0"/>
              </a:spcAft>
              <a:buClr>
                <a:schemeClr val="lt1"/>
              </a:buClr>
              <a:buSzPts val="1200"/>
              <a:buFont typeface="Inter SemiBold"/>
              <a:buNone/>
              <a:defRPr sz="1200">
                <a:solidFill>
                  <a:schemeClr val="lt1"/>
                </a:solidFill>
              </a:defRPr>
            </a:lvl4pPr>
            <a:lvl5pPr lvl="4" algn="ctr">
              <a:spcBef>
                <a:spcPts val="0"/>
              </a:spcBef>
              <a:spcAft>
                <a:spcPts val="0"/>
              </a:spcAft>
              <a:buClr>
                <a:schemeClr val="lt1"/>
              </a:buClr>
              <a:buSzPts val="1200"/>
              <a:buFont typeface="Inter SemiBold"/>
              <a:buNone/>
              <a:defRPr sz="1200">
                <a:solidFill>
                  <a:schemeClr val="lt1"/>
                </a:solidFill>
              </a:defRPr>
            </a:lvl5pPr>
            <a:lvl6pPr lvl="5" algn="ctr">
              <a:spcBef>
                <a:spcPts val="0"/>
              </a:spcBef>
              <a:spcAft>
                <a:spcPts val="0"/>
              </a:spcAft>
              <a:buClr>
                <a:schemeClr val="lt1"/>
              </a:buClr>
              <a:buSzPts val="1200"/>
              <a:buFont typeface="Inter SemiBold"/>
              <a:buNone/>
              <a:defRPr sz="1200">
                <a:solidFill>
                  <a:schemeClr val="lt1"/>
                </a:solidFill>
              </a:defRPr>
            </a:lvl6pPr>
            <a:lvl7pPr lvl="6" algn="ctr">
              <a:spcBef>
                <a:spcPts val="0"/>
              </a:spcBef>
              <a:spcAft>
                <a:spcPts val="0"/>
              </a:spcAft>
              <a:buClr>
                <a:schemeClr val="lt1"/>
              </a:buClr>
              <a:buSzPts val="1200"/>
              <a:buFont typeface="Inter SemiBold"/>
              <a:buNone/>
              <a:defRPr sz="1200">
                <a:solidFill>
                  <a:schemeClr val="lt1"/>
                </a:solidFill>
              </a:defRPr>
            </a:lvl7pPr>
            <a:lvl8pPr lvl="7" algn="ctr">
              <a:spcBef>
                <a:spcPts val="0"/>
              </a:spcBef>
              <a:spcAft>
                <a:spcPts val="0"/>
              </a:spcAft>
              <a:buClr>
                <a:schemeClr val="lt1"/>
              </a:buClr>
              <a:buSzPts val="1200"/>
              <a:buFont typeface="Inter SemiBold"/>
              <a:buNone/>
              <a:defRPr sz="1200">
                <a:solidFill>
                  <a:schemeClr val="lt1"/>
                </a:solidFill>
              </a:defRPr>
            </a:lvl8pPr>
            <a:lvl9pPr lvl="8" algn="ctr">
              <a:spcBef>
                <a:spcPts val="0"/>
              </a:spcBef>
              <a:spcAft>
                <a:spcPts val="0"/>
              </a:spcAft>
              <a:buClr>
                <a:schemeClr val="lt1"/>
              </a:buClr>
              <a:buSzPts val="1200"/>
              <a:buFont typeface="Inter SemiBold"/>
              <a:buNone/>
              <a:defRPr sz="1200">
                <a:solidFill>
                  <a:schemeClr val="lt1"/>
                </a:solidFill>
              </a:defRPr>
            </a:lvl9pPr>
          </a:lstStyle>
          <a:p/>
        </p:txBody>
      </p:sp>
      <p:sp>
        <p:nvSpPr>
          <p:cNvPr id="111" name="Google Shape;111;p11"/>
          <p:cNvSpPr txBox="1"/>
          <p:nvPr>
            <p:ph idx="6" type="body"/>
          </p:nvPr>
        </p:nvSpPr>
        <p:spPr>
          <a:xfrm>
            <a:off x="7160775" y="29823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12" name="Google Shape;112;p11"/>
          <p:cNvSpPr/>
          <p:nvPr/>
        </p:nvSpPr>
        <p:spPr>
          <a:xfrm>
            <a:off x="603475" y="2706950"/>
            <a:ext cx="2313300" cy="1413600"/>
          </a:xfrm>
          <a:prstGeom prst="roundRect">
            <a:avLst>
              <a:gd fmla="val 7414"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None/>
            </a:pPr>
            <a:r>
              <a:t/>
            </a:r>
            <a:endParaRPr>
              <a:solidFill>
                <a:srgbClr val="F6F5EC"/>
              </a:solidFill>
            </a:endParaRPr>
          </a:p>
        </p:txBody>
      </p:sp>
      <p:sp>
        <p:nvSpPr>
          <p:cNvPr id="113" name="Google Shape;113;p11"/>
          <p:cNvSpPr txBox="1"/>
          <p:nvPr>
            <p:ph type="title"/>
          </p:nvPr>
        </p:nvSpPr>
        <p:spPr>
          <a:xfrm>
            <a:off x="450850" y="596800"/>
            <a:ext cx="6767700" cy="1431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114" name="Google Shape;114;p11"/>
          <p:cNvSpPr txBox="1"/>
          <p:nvPr>
            <p:ph idx="7" type="body"/>
          </p:nvPr>
        </p:nvSpPr>
        <p:spPr>
          <a:xfrm>
            <a:off x="603475" y="2758400"/>
            <a:ext cx="2313300" cy="13107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Clr>
                <a:schemeClr val="lt1"/>
              </a:buClr>
              <a:buSzPts val="1200"/>
              <a:buFont typeface="Inter"/>
              <a:buChar char="●"/>
              <a:defRPr>
                <a:solidFill>
                  <a:schemeClr val="lt1"/>
                </a:solidFill>
              </a:defRPr>
            </a:lvl1pPr>
            <a:lvl2pPr indent="-304800" lvl="1" marL="914400" algn="ctr">
              <a:spcBef>
                <a:spcPts val="0"/>
              </a:spcBef>
              <a:spcAft>
                <a:spcPts val="0"/>
              </a:spcAft>
              <a:buClr>
                <a:schemeClr val="lt1"/>
              </a:buClr>
              <a:buSzPts val="1200"/>
              <a:buFont typeface="Inter"/>
              <a:buChar char="○"/>
              <a:defRPr>
                <a:solidFill>
                  <a:schemeClr val="lt1"/>
                </a:solidFill>
              </a:defRPr>
            </a:lvl2pPr>
            <a:lvl3pPr indent="-304800" lvl="2" marL="1371600" algn="ctr">
              <a:spcBef>
                <a:spcPts val="0"/>
              </a:spcBef>
              <a:spcAft>
                <a:spcPts val="0"/>
              </a:spcAft>
              <a:buClr>
                <a:schemeClr val="lt1"/>
              </a:buClr>
              <a:buSzPts val="1200"/>
              <a:buFont typeface="Inter"/>
              <a:buChar char="■"/>
              <a:defRPr>
                <a:solidFill>
                  <a:schemeClr val="lt1"/>
                </a:solidFill>
              </a:defRPr>
            </a:lvl3pPr>
            <a:lvl4pPr indent="-304800" lvl="3" marL="1828800" algn="ctr">
              <a:spcBef>
                <a:spcPts val="0"/>
              </a:spcBef>
              <a:spcAft>
                <a:spcPts val="0"/>
              </a:spcAft>
              <a:buClr>
                <a:schemeClr val="lt1"/>
              </a:buClr>
              <a:buSzPts val="1200"/>
              <a:buFont typeface="Inter"/>
              <a:buChar char="●"/>
              <a:defRPr>
                <a:solidFill>
                  <a:schemeClr val="lt1"/>
                </a:solidFill>
              </a:defRPr>
            </a:lvl4pPr>
            <a:lvl5pPr indent="-304800" lvl="4" marL="2286000" algn="ctr">
              <a:spcBef>
                <a:spcPts val="0"/>
              </a:spcBef>
              <a:spcAft>
                <a:spcPts val="0"/>
              </a:spcAft>
              <a:buClr>
                <a:schemeClr val="lt1"/>
              </a:buClr>
              <a:buSzPts val="1200"/>
              <a:buFont typeface="Inter"/>
              <a:buChar char="○"/>
              <a:defRPr>
                <a:solidFill>
                  <a:schemeClr val="lt1"/>
                </a:solidFill>
              </a:defRPr>
            </a:lvl5pPr>
            <a:lvl6pPr indent="-304800" lvl="5" marL="2743200" algn="ctr">
              <a:spcBef>
                <a:spcPts val="0"/>
              </a:spcBef>
              <a:spcAft>
                <a:spcPts val="0"/>
              </a:spcAft>
              <a:buClr>
                <a:schemeClr val="lt1"/>
              </a:buClr>
              <a:buSzPts val="1200"/>
              <a:buFont typeface="Inter"/>
              <a:buChar char="■"/>
              <a:defRPr>
                <a:solidFill>
                  <a:schemeClr val="lt1"/>
                </a:solidFill>
              </a:defRPr>
            </a:lvl6pPr>
            <a:lvl7pPr indent="-304800" lvl="6" marL="3200400" algn="ctr">
              <a:spcBef>
                <a:spcPts val="0"/>
              </a:spcBef>
              <a:spcAft>
                <a:spcPts val="0"/>
              </a:spcAft>
              <a:buClr>
                <a:schemeClr val="lt1"/>
              </a:buClr>
              <a:buSzPts val="1200"/>
              <a:buFont typeface="Inter"/>
              <a:buChar char="●"/>
              <a:defRPr>
                <a:solidFill>
                  <a:schemeClr val="lt1"/>
                </a:solidFill>
              </a:defRPr>
            </a:lvl7pPr>
            <a:lvl8pPr indent="-304800" lvl="7" marL="3657600" algn="ctr">
              <a:spcBef>
                <a:spcPts val="0"/>
              </a:spcBef>
              <a:spcAft>
                <a:spcPts val="0"/>
              </a:spcAft>
              <a:buClr>
                <a:schemeClr val="lt1"/>
              </a:buClr>
              <a:buSzPts val="1200"/>
              <a:buFont typeface="Inter"/>
              <a:buChar char="○"/>
              <a:defRPr>
                <a:solidFill>
                  <a:schemeClr val="lt1"/>
                </a:solidFill>
              </a:defRPr>
            </a:lvl8pPr>
            <a:lvl9pPr indent="-304800" lvl="8" marL="4114800" algn="ctr">
              <a:spcBef>
                <a:spcPts val="0"/>
              </a:spcBef>
              <a:spcAft>
                <a:spcPts val="0"/>
              </a:spcAft>
              <a:buClr>
                <a:schemeClr val="lt1"/>
              </a:buClr>
              <a:buSzPts val="1200"/>
              <a:buFont typeface="Inter"/>
              <a:buChar char="■"/>
              <a:defRPr>
                <a:solidFill>
                  <a:schemeClr val="lt1"/>
                </a:solidFill>
              </a:defRPr>
            </a:lvl9pPr>
          </a:lstStyle>
          <a:p/>
        </p:txBody>
      </p:sp>
      <p:sp>
        <p:nvSpPr>
          <p:cNvPr id="115" name="Google Shape;115;p11"/>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16" name="Google Shape;116;p11"/>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Graph">
  <p:cSld name="CAPTION_ONLY">
    <p:bg>
      <p:bgPr>
        <a:solidFill>
          <a:schemeClr val="lt1"/>
        </a:solidFill>
      </p:bgPr>
    </p:bg>
    <p:spTree>
      <p:nvGrpSpPr>
        <p:cNvPr id="117" name="Shape 117"/>
        <p:cNvGrpSpPr/>
        <p:nvPr/>
      </p:nvGrpSpPr>
      <p:grpSpPr>
        <a:xfrm>
          <a:off x="0" y="0"/>
          <a:ext cx="0" cy="0"/>
          <a:chOff x="0" y="0"/>
          <a:chExt cx="0" cy="0"/>
        </a:xfrm>
      </p:grpSpPr>
      <p:cxnSp>
        <p:nvCxnSpPr>
          <p:cNvPr id="118" name="Google Shape;118;p12"/>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19" name="Google Shape;119;p12"/>
          <p:cNvSpPr txBox="1"/>
          <p:nvPr>
            <p:ph type="title"/>
          </p:nvPr>
        </p:nvSpPr>
        <p:spPr>
          <a:xfrm>
            <a:off x="452575" y="596800"/>
            <a:ext cx="4418100" cy="1370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20" name="Google Shape;120;p12"/>
          <p:cNvSpPr txBox="1"/>
          <p:nvPr>
            <p:ph idx="1" type="body"/>
          </p:nvPr>
        </p:nvSpPr>
        <p:spPr>
          <a:xfrm>
            <a:off x="56052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121" name="Google Shape;121;p12"/>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22" name="Google Shape;122;p12"/>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accent2"/>
                </a:solidFill>
                <a:latin typeface="Inter Light"/>
                <a:ea typeface="Inter Light"/>
                <a:cs typeface="Inter Light"/>
                <a:sym typeface="Inter Light"/>
              </a:defRPr>
            </a:lvl1pPr>
            <a:lvl2pPr lvl="1" rtl="0" algn="ctr">
              <a:buNone/>
              <a:defRPr sz="800">
                <a:solidFill>
                  <a:schemeClr val="accent2"/>
                </a:solidFill>
                <a:latin typeface="Inter Light"/>
                <a:ea typeface="Inter Light"/>
                <a:cs typeface="Inter Light"/>
                <a:sym typeface="Inter Light"/>
              </a:defRPr>
            </a:lvl2pPr>
            <a:lvl3pPr lvl="2" rtl="0" algn="ctr">
              <a:buNone/>
              <a:defRPr sz="800">
                <a:solidFill>
                  <a:schemeClr val="accent2"/>
                </a:solidFill>
                <a:latin typeface="Inter Light"/>
                <a:ea typeface="Inter Light"/>
                <a:cs typeface="Inter Light"/>
                <a:sym typeface="Inter Light"/>
              </a:defRPr>
            </a:lvl3pPr>
            <a:lvl4pPr lvl="3" rtl="0" algn="ctr">
              <a:buNone/>
              <a:defRPr sz="800">
                <a:solidFill>
                  <a:schemeClr val="accent2"/>
                </a:solidFill>
                <a:latin typeface="Inter Light"/>
                <a:ea typeface="Inter Light"/>
                <a:cs typeface="Inter Light"/>
                <a:sym typeface="Inter Light"/>
              </a:defRPr>
            </a:lvl4pPr>
            <a:lvl5pPr lvl="4" rtl="0" algn="ctr">
              <a:buNone/>
              <a:defRPr sz="800">
                <a:solidFill>
                  <a:schemeClr val="accent2"/>
                </a:solidFill>
                <a:latin typeface="Inter Light"/>
                <a:ea typeface="Inter Light"/>
                <a:cs typeface="Inter Light"/>
                <a:sym typeface="Inter Light"/>
              </a:defRPr>
            </a:lvl5pPr>
            <a:lvl6pPr lvl="5" rtl="0" algn="ctr">
              <a:buNone/>
              <a:defRPr sz="800">
                <a:solidFill>
                  <a:schemeClr val="accent2"/>
                </a:solidFill>
                <a:latin typeface="Inter Light"/>
                <a:ea typeface="Inter Light"/>
                <a:cs typeface="Inter Light"/>
                <a:sym typeface="Inter Light"/>
              </a:defRPr>
            </a:lvl6pPr>
            <a:lvl7pPr lvl="6" rtl="0" algn="ctr">
              <a:buNone/>
              <a:defRPr sz="800">
                <a:solidFill>
                  <a:schemeClr val="accent2"/>
                </a:solidFill>
                <a:latin typeface="Inter Light"/>
                <a:ea typeface="Inter Light"/>
                <a:cs typeface="Inter Light"/>
                <a:sym typeface="Inter Light"/>
              </a:defRPr>
            </a:lvl7pPr>
            <a:lvl8pPr lvl="7" rtl="0" algn="ctr">
              <a:buNone/>
              <a:defRPr sz="800">
                <a:solidFill>
                  <a:schemeClr val="accent2"/>
                </a:solidFill>
                <a:latin typeface="Inter Light"/>
                <a:ea typeface="Inter Light"/>
                <a:cs typeface="Inter Light"/>
                <a:sym typeface="Inter Light"/>
              </a:defRPr>
            </a:lvl8pPr>
            <a:lvl9pPr lvl="8" rtl="0" algn="ctr">
              <a:buNone/>
              <a:defRPr sz="800">
                <a:solidFill>
                  <a:schemeClr val="accen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23" name="Google Shape;123;p12"/>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Header">
  <p:cSld name="BIG_NUMBER">
    <p:bg>
      <p:bgPr>
        <a:solidFill>
          <a:schemeClr val="dk2"/>
        </a:solidFill>
      </p:bgPr>
    </p:bg>
    <p:spTree>
      <p:nvGrpSpPr>
        <p:cNvPr id="124" name="Shape 124"/>
        <p:cNvGrpSpPr/>
        <p:nvPr/>
      </p:nvGrpSpPr>
      <p:grpSpPr>
        <a:xfrm>
          <a:off x="0" y="0"/>
          <a:ext cx="0" cy="0"/>
          <a:chOff x="0" y="0"/>
          <a:chExt cx="0" cy="0"/>
        </a:xfrm>
      </p:grpSpPr>
      <p:sp>
        <p:nvSpPr>
          <p:cNvPr id="125" name="Google Shape;125;p13"/>
          <p:cNvSpPr/>
          <p:nvPr>
            <p:ph idx="2" type="pic"/>
          </p:nvPr>
        </p:nvSpPr>
        <p:spPr>
          <a:xfrm>
            <a:off x="213750" y="586950"/>
            <a:ext cx="8701800" cy="2327100"/>
          </a:xfrm>
          <a:prstGeom prst="roundRect">
            <a:avLst>
              <a:gd fmla="val 3913" name="adj"/>
            </a:avLst>
          </a:prstGeom>
          <a:noFill/>
          <a:ln>
            <a:noFill/>
          </a:ln>
        </p:spPr>
      </p:sp>
      <p:sp>
        <p:nvSpPr>
          <p:cNvPr id="126" name="Google Shape;126;p13"/>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127" name="Google Shape;127;p13"/>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28" name="Google Shape;128;p13"/>
          <p:cNvSpPr txBox="1"/>
          <p:nvPr>
            <p:ph idx="1" type="body"/>
          </p:nvPr>
        </p:nvSpPr>
        <p:spPr>
          <a:xfrm>
            <a:off x="5362800" y="30712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29" name="Google Shape;129;p13"/>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30" name="Google Shape;130;p13"/>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to-Market Strategy" type="blank">
  <p:cSld name="BLANK">
    <p:bg>
      <p:bgPr>
        <a:solidFill>
          <a:schemeClr val="dk1"/>
        </a:solidFill>
      </p:bgPr>
    </p:bg>
    <p:spTree>
      <p:nvGrpSpPr>
        <p:cNvPr id="131" name="Shape 131"/>
        <p:cNvGrpSpPr/>
        <p:nvPr/>
      </p:nvGrpSpPr>
      <p:grpSpPr>
        <a:xfrm>
          <a:off x="0" y="0"/>
          <a:ext cx="0" cy="0"/>
          <a:chOff x="0" y="0"/>
          <a:chExt cx="0" cy="0"/>
        </a:xfrm>
      </p:grpSpPr>
      <p:sp>
        <p:nvSpPr>
          <p:cNvPr id="132" name="Google Shape;132;p14"/>
          <p:cNvSpPr/>
          <p:nvPr>
            <p:ph idx="2" type="pic"/>
          </p:nvPr>
        </p:nvSpPr>
        <p:spPr>
          <a:xfrm>
            <a:off x="6445900" y="626975"/>
            <a:ext cx="1932900" cy="2070000"/>
          </a:xfrm>
          <a:prstGeom prst="roundRect">
            <a:avLst>
              <a:gd fmla="val 5387" name="adj"/>
            </a:avLst>
          </a:prstGeom>
          <a:noFill/>
          <a:ln>
            <a:noFill/>
          </a:ln>
        </p:spPr>
      </p:sp>
      <p:sp>
        <p:nvSpPr>
          <p:cNvPr id="133" name="Google Shape;133;p14"/>
          <p:cNvSpPr/>
          <p:nvPr>
            <p:ph idx="3" type="pic"/>
          </p:nvPr>
        </p:nvSpPr>
        <p:spPr>
          <a:xfrm>
            <a:off x="4210025" y="626975"/>
            <a:ext cx="1932900" cy="2070000"/>
          </a:xfrm>
          <a:prstGeom prst="roundRect">
            <a:avLst>
              <a:gd fmla="val 5387" name="adj"/>
            </a:avLst>
          </a:prstGeom>
          <a:noFill/>
          <a:ln>
            <a:noFill/>
          </a:ln>
        </p:spPr>
      </p:sp>
      <p:cxnSp>
        <p:nvCxnSpPr>
          <p:cNvPr id="134" name="Google Shape;134;p14"/>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35" name="Google Shape;135;p14"/>
          <p:cNvSpPr txBox="1"/>
          <p:nvPr>
            <p:ph type="title"/>
          </p:nvPr>
        </p:nvSpPr>
        <p:spPr>
          <a:xfrm>
            <a:off x="450850" y="596800"/>
            <a:ext cx="4083000" cy="18288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136" name="Google Shape;136;p14"/>
          <p:cNvSpPr txBox="1"/>
          <p:nvPr>
            <p:ph idx="1" type="subTitle"/>
          </p:nvPr>
        </p:nvSpPr>
        <p:spPr>
          <a:xfrm>
            <a:off x="4210025" y="2802675"/>
            <a:ext cx="1906800" cy="772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p:txBody>
      </p:sp>
      <p:sp>
        <p:nvSpPr>
          <p:cNvPr id="137" name="Google Shape;137;p14"/>
          <p:cNvSpPr txBox="1"/>
          <p:nvPr>
            <p:ph idx="4" type="body"/>
          </p:nvPr>
        </p:nvSpPr>
        <p:spPr>
          <a:xfrm>
            <a:off x="4210025" y="3441550"/>
            <a:ext cx="1607400" cy="1068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38" name="Google Shape;138;p14"/>
          <p:cNvSpPr txBox="1"/>
          <p:nvPr>
            <p:ph idx="5" type="subTitle"/>
          </p:nvPr>
        </p:nvSpPr>
        <p:spPr>
          <a:xfrm>
            <a:off x="6458950" y="2802675"/>
            <a:ext cx="1906800" cy="772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600"/>
              <a:buFont typeface="Inter SemiBold"/>
              <a:buNone/>
              <a:defRPr sz="1600">
                <a:solidFill>
                  <a:schemeClr val="lt1"/>
                </a:solidFill>
              </a:defRPr>
            </a:lvl1pPr>
            <a:lvl2pPr lvl="1">
              <a:spcBef>
                <a:spcPts val="0"/>
              </a:spcBef>
              <a:spcAft>
                <a:spcPts val="0"/>
              </a:spcAft>
              <a:buClr>
                <a:schemeClr val="lt1"/>
              </a:buClr>
              <a:buSzPts val="1600"/>
              <a:buFont typeface="Inter SemiBold"/>
              <a:buNone/>
              <a:defRPr sz="1600">
                <a:solidFill>
                  <a:schemeClr val="lt1"/>
                </a:solidFill>
              </a:defRPr>
            </a:lvl2pPr>
            <a:lvl3pPr lvl="2">
              <a:spcBef>
                <a:spcPts val="0"/>
              </a:spcBef>
              <a:spcAft>
                <a:spcPts val="0"/>
              </a:spcAft>
              <a:buClr>
                <a:schemeClr val="lt1"/>
              </a:buClr>
              <a:buSzPts val="1600"/>
              <a:buFont typeface="Inter SemiBold"/>
              <a:buNone/>
              <a:defRPr sz="1600">
                <a:solidFill>
                  <a:schemeClr val="lt1"/>
                </a:solidFill>
              </a:defRPr>
            </a:lvl3pPr>
            <a:lvl4pPr lvl="3">
              <a:spcBef>
                <a:spcPts val="0"/>
              </a:spcBef>
              <a:spcAft>
                <a:spcPts val="0"/>
              </a:spcAft>
              <a:buClr>
                <a:schemeClr val="lt1"/>
              </a:buClr>
              <a:buSzPts val="1600"/>
              <a:buFont typeface="Inter SemiBold"/>
              <a:buNone/>
              <a:defRPr sz="1600">
                <a:solidFill>
                  <a:schemeClr val="lt1"/>
                </a:solidFill>
              </a:defRPr>
            </a:lvl4pPr>
            <a:lvl5pPr lvl="4">
              <a:spcBef>
                <a:spcPts val="0"/>
              </a:spcBef>
              <a:spcAft>
                <a:spcPts val="0"/>
              </a:spcAft>
              <a:buClr>
                <a:schemeClr val="lt1"/>
              </a:buClr>
              <a:buSzPts val="1600"/>
              <a:buFont typeface="Inter SemiBold"/>
              <a:buNone/>
              <a:defRPr sz="1600">
                <a:solidFill>
                  <a:schemeClr val="lt1"/>
                </a:solidFill>
              </a:defRPr>
            </a:lvl5pPr>
            <a:lvl6pPr lvl="5">
              <a:spcBef>
                <a:spcPts val="0"/>
              </a:spcBef>
              <a:spcAft>
                <a:spcPts val="0"/>
              </a:spcAft>
              <a:buClr>
                <a:schemeClr val="lt1"/>
              </a:buClr>
              <a:buSzPts val="1600"/>
              <a:buFont typeface="Inter SemiBold"/>
              <a:buNone/>
              <a:defRPr sz="1600">
                <a:solidFill>
                  <a:schemeClr val="lt1"/>
                </a:solidFill>
              </a:defRPr>
            </a:lvl6pPr>
            <a:lvl7pPr lvl="6">
              <a:spcBef>
                <a:spcPts val="0"/>
              </a:spcBef>
              <a:spcAft>
                <a:spcPts val="0"/>
              </a:spcAft>
              <a:buClr>
                <a:schemeClr val="lt1"/>
              </a:buClr>
              <a:buSzPts val="1600"/>
              <a:buFont typeface="Inter SemiBold"/>
              <a:buNone/>
              <a:defRPr sz="1600">
                <a:solidFill>
                  <a:schemeClr val="lt1"/>
                </a:solidFill>
              </a:defRPr>
            </a:lvl7pPr>
            <a:lvl8pPr lvl="7">
              <a:spcBef>
                <a:spcPts val="0"/>
              </a:spcBef>
              <a:spcAft>
                <a:spcPts val="0"/>
              </a:spcAft>
              <a:buClr>
                <a:schemeClr val="lt1"/>
              </a:buClr>
              <a:buSzPts val="1600"/>
              <a:buFont typeface="Inter SemiBold"/>
              <a:buNone/>
              <a:defRPr sz="1600">
                <a:solidFill>
                  <a:schemeClr val="lt1"/>
                </a:solidFill>
              </a:defRPr>
            </a:lvl8pPr>
            <a:lvl9pPr lvl="8">
              <a:spcBef>
                <a:spcPts val="0"/>
              </a:spcBef>
              <a:spcAft>
                <a:spcPts val="0"/>
              </a:spcAft>
              <a:buClr>
                <a:schemeClr val="lt1"/>
              </a:buClr>
              <a:buSzPts val="1600"/>
              <a:buFont typeface="Inter SemiBold"/>
              <a:buNone/>
              <a:defRPr sz="1600">
                <a:solidFill>
                  <a:schemeClr val="lt1"/>
                </a:solidFill>
              </a:defRPr>
            </a:lvl9pPr>
          </a:lstStyle>
          <a:p/>
        </p:txBody>
      </p:sp>
      <p:sp>
        <p:nvSpPr>
          <p:cNvPr id="139" name="Google Shape;139;p14"/>
          <p:cNvSpPr txBox="1"/>
          <p:nvPr>
            <p:ph idx="6" type="body"/>
          </p:nvPr>
        </p:nvSpPr>
        <p:spPr>
          <a:xfrm>
            <a:off x="6458950" y="3441550"/>
            <a:ext cx="1607400" cy="1068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140" name="Google Shape;140;p14"/>
          <p:cNvSpPr txBox="1"/>
          <p:nvPr>
            <p:ph idx="7" type="body"/>
          </p:nvPr>
        </p:nvSpPr>
        <p:spPr>
          <a:xfrm>
            <a:off x="450850" y="2399275"/>
            <a:ext cx="3048000" cy="211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Inter"/>
              <a:buChar char="●"/>
              <a:defRPr>
                <a:solidFill>
                  <a:schemeClr val="lt1"/>
                </a:solidFill>
              </a:defRPr>
            </a:lvl1pPr>
            <a:lvl2pPr indent="-304800" lvl="1" marL="914400">
              <a:spcBef>
                <a:spcPts val="0"/>
              </a:spcBef>
              <a:spcAft>
                <a:spcPts val="0"/>
              </a:spcAft>
              <a:buClr>
                <a:schemeClr val="lt1"/>
              </a:buClr>
              <a:buSzPts val="1200"/>
              <a:buFont typeface="Inter"/>
              <a:buChar char="○"/>
              <a:defRPr>
                <a:solidFill>
                  <a:schemeClr val="lt1"/>
                </a:solidFill>
              </a:defRPr>
            </a:lvl2pPr>
            <a:lvl3pPr indent="-304800" lvl="2" marL="1371600">
              <a:spcBef>
                <a:spcPts val="0"/>
              </a:spcBef>
              <a:spcAft>
                <a:spcPts val="0"/>
              </a:spcAft>
              <a:buClr>
                <a:schemeClr val="lt1"/>
              </a:buClr>
              <a:buSzPts val="1200"/>
              <a:buFont typeface="Inter"/>
              <a:buChar char="■"/>
              <a:defRPr>
                <a:solidFill>
                  <a:schemeClr val="lt1"/>
                </a:solidFill>
              </a:defRPr>
            </a:lvl3pPr>
            <a:lvl4pPr indent="-304800" lvl="3" marL="1828800">
              <a:spcBef>
                <a:spcPts val="0"/>
              </a:spcBef>
              <a:spcAft>
                <a:spcPts val="0"/>
              </a:spcAft>
              <a:buClr>
                <a:schemeClr val="lt1"/>
              </a:buClr>
              <a:buSzPts val="1200"/>
              <a:buFont typeface="Inter"/>
              <a:buChar char="●"/>
              <a:defRPr>
                <a:solidFill>
                  <a:schemeClr val="lt1"/>
                </a:solidFill>
              </a:defRPr>
            </a:lvl4pPr>
            <a:lvl5pPr indent="-304800" lvl="4" marL="2286000">
              <a:spcBef>
                <a:spcPts val="0"/>
              </a:spcBef>
              <a:spcAft>
                <a:spcPts val="0"/>
              </a:spcAft>
              <a:buClr>
                <a:schemeClr val="lt1"/>
              </a:buClr>
              <a:buSzPts val="1200"/>
              <a:buFont typeface="Inter"/>
              <a:buChar char="○"/>
              <a:defRPr>
                <a:solidFill>
                  <a:schemeClr val="lt1"/>
                </a:solidFill>
              </a:defRPr>
            </a:lvl5pPr>
            <a:lvl6pPr indent="-304800" lvl="5" marL="2743200">
              <a:spcBef>
                <a:spcPts val="0"/>
              </a:spcBef>
              <a:spcAft>
                <a:spcPts val="0"/>
              </a:spcAft>
              <a:buClr>
                <a:schemeClr val="lt1"/>
              </a:buClr>
              <a:buSzPts val="1200"/>
              <a:buFont typeface="Inter"/>
              <a:buChar char="■"/>
              <a:defRPr>
                <a:solidFill>
                  <a:schemeClr val="lt1"/>
                </a:solidFill>
              </a:defRPr>
            </a:lvl6pPr>
            <a:lvl7pPr indent="-304800" lvl="6" marL="3200400">
              <a:spcBef>
                <a:spcPts val="0"/>
              </a:spcBef>
              <a:spcAft>
                <a:spcPts val="0"/>
              </a:spcAft>
              <a:buClr>
                <a:schemeClr val="lt1"/>
              </a:buClr>
              <a:buSzPts val="1200"/>
              <a:buFont typeface="Inter"/>
              <a:buChar char="●"/>
              <a:defRPr>
                <a:solidFill>
                  <a:schemeClr val="lt1"/>
                </a:solidFill>
              </a:defRPr>
            </a:lvl7pPr>
            <a:lvl8pPr indent="-304800" lvl="7" marL="3657600">
              <a:spcBef>
                <a:spcPts val="0"/>
              </a:spcBef>
              <a:spcAft>
                <a:spcPts val="0"/>
              </a:spcAft>
              <a:buClr>
                <a:schemeClr val="lt1"/>
              </a:buClr>
              <a:buSzPts val="1200"/>
              <a:buFont typeface="Inter"/>
              <a:buChar char="○"/>
              <a:defRPr>
                <a:solidFill>
                  <a:schemeClr val="lt1"/>
                </a:solidFill>
              </a:defRPr>
            </a:lvl8pPr>
            <a:lvl9pPr indent="-304800" lvl="8" marL="4114800">
              <a:spcBef>
                <a:spcPts val="0"/>
              </a:spcBef>
              <a:spcAft>
                <a:spcPts val="0"/>
              </a:spcAft>
              <a:buClr>
                <a:schemeClr val="lt1"/>
              </a:buClr>
              <a:buSzPts val="1200"/>
              <a:buFont typeface="Inter"/>
              <a:buChar char="■"/>
              <a:defRPr>
                <a:solidFill>
                  <a:schemeClr val="lt1"/>
                </a:solidFill>
              </a:defRPr>
            </a:lvl9pPr>
          </a:lstStyle>
          <a:p/>
        </p:txBody>
      </p:sp>
      <p:sp>
        <p:nvSpPr>
          <p:cNvPr id="141" name="Google Shape;141;p14"/>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42" name="Google Shape;142;p14"/>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43" name="Google Shape;143;p14"/>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lestones">
  <p:cSld name="TITLE_1">
    <p:bg>
      <p:bgPr>
        <a:solidFill>
          <a:schemeClr val="lt1"/>
        </a:solidFill>
      </p:bgPr>
    </p:bg>
    <p:spTree>
      <p:nvGrpSpPr>
        <p:cNvPr id="144" name="Shape 144"/>
        <p:cNvGrpSpPr/>
        <p:nvPr/>
      </p:nvGrpSpPr>
      <p:grpSpPr>
        <a:xfrm>
          <a:off x="0" y="0"/>
          <a:ext cx="0" cy="0"/>
          <a:chOff x="0" y="0"/>
          <a:chExt cx="0" cy="0"/>
        </a:xfrm>
      </p:grpSpPr>
      <p:cxnSp>
        <p:nvCxnSpPr>
          <p:cNvPr id="145" name="Google Shape;145;p15"/>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46" name="Google Shape;146;p15"/>
          <p:cNvSpPr txBox="1"/>
          <p:nvPr>
            <p:ph type="title"/>
          </p:nvPr>
        </p:nvSpPr>
        <p:spPr>
          <a:xfrm>
            <a:off x="452575" y="596800"/>
            <a:ext cx="4418100" cy="1359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47" name="Google Shape;147;p15"/>
          <p:cNvSpPr txBox="1"/>
          <p:nvPr>
            <p:ph idx="1" type="subTitle"/>
          </p:nvPr>
        </p:nvSpPr>
        <p:spPr>
          <a:xfrm>
            <a:off x="467825"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48" name="Google Shape;148;p15"/>
          <p:cNvSpPr txBox="1"/>
          <p:nvPr>
            <p:ph idx="2" type="body"/>
          </p:nvPr>
        </p:nvSpPr>
        <p:spPr>
          <a:xfrm>
            <a:off x="391625"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49" name="Google Shape;149;p15"/>
          <p:cNvSpPr txBox="1"/>
          <p:nvPr>
            <p:ph idx="3" type="subTitle"/>
          </p:nvPr>
        </p:nvSpPr>
        <p:spPr>
          <a:xfrm>
            <a:off x="3052450"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0" name="Google Shape;150;p15"/>
          <p:cNvSpPr txBox="1"/>
          <p:nvPr>
            <p:ph idx="4" type="body"/>
          </p:nvPr>
        </p:nvSpPr>
        <p:spPr>
          <a:xfrm>
            <a:off x="2976250"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1" name="Google Shape;151;p15"/>
          <p:cNvSpPr txBox="1"/>
          <p:nvPr>
            <p:ph idx="5" type="subTitle"/>
          </p:nvPr>
        </p:nvSpPr>
        <p:spPr>
          <a:xfrm>
            <a:off x="5637075" y="18573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2" name="Google Shape;152;p15"/>
          <p:cNvSpPr txBox="1"/>
          <p:nvPr>
            <p:ph idx="6" type="body"/>
          </p:nvPr>
        </p:nvSpPr>
        <p:spPr>
          <a:xfrm>
            <a:off x="5560875" y="22718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3" name="Google Shape;153;p15"/>
          <p:cNvSpPr txBox="1"/>
          <p:nvPr>
            <p:ph idx="7" type="subTitle"/>
          </p:nvPr>
        </p:nvSpPr>
        <p:spPr>
          <a:xfrm>
            <a:off x="467825"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4" name="Google Shape;154;p15"/>
          <p:cNvSpPr txBox="1"/>
          <p:nvPr>
            <p:ph idx="8" type="body"/>
          </p:nvPr>
        </p:nvSpPr>
        <p:spPr>
          <a:xfrm>
            <a:off x="391625"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5" name="Google Shape;155;p15"/>
          <p:cNvSpPr txBox="1"/>
          <p:nvPr>
            <p:ph idx="9" type="subTitle"/>
          </p:nvPr>
        </p:nvSpPr>
        <p:spPr>
          <a:xfrm>
            <a:off x="3052450"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6" name="Google Shape;156;p15"/>
          <p:cNvSpPr txBox="1"/>
          <p:nvPr>
            <p:ph idx="13" type="body"/>
          </p:nvPr>
        </p:nvSpPr>
        <p:spPr>
          <a:xfrm>
            <a:off x="2976250"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7" name="Google Shape;157;p15"/>
          <p:cNvSpPr txBox="1"/>
          <p:nvPr>
            <p:ph idx="14" type="subTitle"/>
          </p:nvPr>
        </p:nvSpPr>
        <p:spPr>
          <a:xfrm>
            <a:off x="5637075" y="3075100"/>
            <a:ext cx="2151000" cy="7722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58" name="Google Shape;158;p15"/>
          <p:cNvSpPr txBox="1"/>
          <p:nvPr>
            <p:ph idx="15" type="body"/>
          </p:nvPr>
        </p:nvSpPr>
        <p:spPr>
          <a:xfrm>
            <a:off x="5560875" y="3489625"/>
            <a:ext cx="21510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59" name="Google Shape;159;p15"/>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60" name="Google Shape;160;p15"/>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61" name="Google Shape;161;p15"/>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s / Benefits">
  <p:cSld name="CUSTOM">
    <p:bg>
      <p:bgPr>
        <a:solidFill>
          <a:schemeClr val="lt1"/>
        </a:solidFill>
      </p:bgPr>
    </p:bg>
    <p:spTree>
      <p:nvGrpSpPr>
        <p:cNvPr id="162" name="Shape 162"/>
        <p:cNvGrpSpPr/>
        <p:nvPr/>
      </p:nvGrpSpPr>
      <p:grpSpPr>
        <a:xfrm>
          <a:off x="0" y="0"/>
          <a:ext cx="0" cy="0"/>
          <a:chOff x="0" y="0"/>
          <a:chExt cx="0" cy="0"/>
        </a:xfrm>
      </p:grpSpPr>
      <p:sp>
        <p:nvSpPr>
          <p:cNvPr id="163" name="Google Shape;163;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64" name="Google Shape;164;p16"/>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65" name="Google Shape;165;p16"/>
          <p:cNvSpPr txBox="1"/>
          <p:nvPr>
            <p:ph type="title"/>
          </p:nvPr>
        </p:nvSpPr>
        <p:spPr>
          <a:xfrm>
            <a:off x="452575" y="633600"/>
            <a:ext cx="3954600" cy="13161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200"/>
              <a:buFont typeface="Inter"/>
              <a:buNone/>
              <a:defRPr b="1"/>
            </a:lvl2pPr>
            <a:lvl3pPr lvl="2">
              <a:lnSpc>
                <a:spcPct val="80000"/>
              </a:lnSpc>
              <a:spcBef>
                <a:spcPts val="0"/>
              </a:spcBef>
              <a:spcAft>
                <a:spcPts val="0"/>
              </a:spcAft>
              <a:buSzPts val="4200"/>
              <a:buFont typeface="Inter"/>
              <a:buNone/>
              <a:defRPr b="1"/>
            </a:lvl3pPr>
            <a:lvl4pPr lvl="3">
              <a:lnSpc>
                <a:spcPct val="80000"/>
              </a:lnSpc>
              <a:spcBef>
                <a:spcPts val="0"/>
              </a:spcBef>
              <a:spcAft>
                <a:spcPts val="0"/>
              </a:spcAft>
              <a:buSzPts val="4200"/>
              <a:buFont typeface="Inter"/>
              <a:buNone/>
              <a:defRPr b="1"/>
            </a:lvl4pPr>
            <a:lvl5pPr lvl="4">
              <a:lnSpc>
                <a:spcPct val="80000"/>
              </a:lnSpc>
              <a:spcBef>
                <a:spcPts val="0"/>
              </a:spcBef>
              <a:spcAft>
                <a:spcPts val="0"/>
              </a:spcAft>
              <a:buSzPts val="4200"/>
              <a:buFont typeface="Inter"/>
              <a:buNone/>
              <a:defRPr b="1"/>
            </a:lvl5pPr>
            <a:lvl6pPr lvl="5">
              <a:lnSpc>
                <a:spcPct val="80000"/>
              </a:lnSpc>
              <a:spcBef>
                <a:spcPts val="0"/>
              </a:spcBef>
              <a:spcAft>
                <a:spcPts val="0"/>
              </a:spcAft>
              <a:buSzPts val="4200"/>
              <a:buFont typeface="Inter"/>
              <a:buNone/>
              <a:defRPr b="1"/>
            </a:lvl6pPr>
            <a:lvl7pPr lvl="6">
              <a:lnSpc>
                <a:spcPct val="80000"/>
              </a:lnSpc>
              <a:spcBef>
                <a:spcPts val="0"/>
              </a:spcBef>
              <a:spcAft>
                <a:spcPts val="0"/>
              </a:spcAft>
              <a:buSzPts val="4200"/>
              <a:buFont typeface="Inter"/>
              <a:buNone/>
              <a:defRPr b="1"/>
            </a:lvl7pPr>
            <a:lvl8pPr lvl="7">
              <a:lnSpc>
                <a:spcPct val="80000"/>
              </a:lnSpc>
              <a:spcBef>
                <a:spcPts val="0"/>
              </a:spcBef>
              <a:spcAft>
                <a:spcPts val="0"/>
              </a:spcAft>
              <a:buSzPts val="4200"/>
              <a:buFont typeface="Inter"/>
              <a:buNone/>
              <a:defRPr b="1"/>
            </a:lvl8pPr>
            <a:lvl9pPr lvl="8">
              <a:lnSpc>
                <a:spcPct val="80000"/>
              </a:lnSpc>
              <a:spcBef>
                <a:spcPts val="0"/>
              </a:spcBef>
              <a:spcAft>
                <a:spcPts val="0"/>
              </a:spcAft>
              <a:buSzPts val="4200"/>
              <a:buFont typeface="Inter"/>
              <a:buNone/>
              <a:defRPr b="1"/>
            </a:lvl9pPr>
          </a:lstStyle>
          <a:p/>
        </p:txBody>
      </p:sp>
      <p:sp>
        <p:nvSpPr>
          <p:cNvPr id="166" name="Google Shape;166;p16"/>
          <p:cNvSpPr txBox="1"/>
          <p:nvPr>
            <p:ph idx="1" type="body"/>
          </p:nvPr>
        </p:nvSpPr>
        <p:spPr>
          <a:xfrm>
            <a:off x="56052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167" name="Google Shape;167;p16"/>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68" name="Google Shape;168;p16"/>
          <p:cNvSpPr txBox="1"/>
          <p:nvPr>
            <p:ph idx="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accent2"/>
                </a:solidFill>
                <a:latin typeface="Inter Light"/>
                <a:ea typeface="Inter Light"/>
                <a:cs typeface="Inter Light"/>
                <a:sym typeface="Inter Light"/>
              </a:defRPr>
            </a:lvl1pPr>
            <a:lvl2pPr lvl="1" rtl="0" algn="ctr">
              <a:buNone/>
              <a:defRPr sz="800">
                <a:solidFill>
                  <a:schemeClr val="accent2"/>
                </a:solidFill>
                <a:latin typeface="Inter Light"/>
                <a:ea typeface="Inter Light"/>
                <a:cs typeface="Inter Light"/>
                <a:sym typeface="Inter Light"/>
              </a:defRPr>
            </a:lvl2pPr>
            <a:lvl3pPr lvl="2" rtl="0" algn="ctr">
              <a:buNone/>
              <a:defRPr sz="800">
                <a:solidFill>
                  <a:schemeClr val="accent2"/>
                </a:solidFill>
                <a:latin typeface="Inter Light"/>
                <a:ea typeface="Inter Light"/>
                <a:cs typeface="Inter Light"/>
                <a:sym typeface="Inter Light"/>
              </a:defRPr>
            </a:lvl3pPr>
            <a:lvl4pPr lvl="3" rtl="0" algn="ctr">
              <a:buNone/>
              <a:defRPr sz="800">
                <a:solidFill>
                  <a:schemeClr val="accent2"/>
                </a:solidFill>
                <a:latin typeface="Inter Light"/>
                <a:ea typeface="Inter Light"/>
                <a:cs typeface="Inter Light"/>
                <a:sym typeface="Inter Light"/>
              </a:defRPr>
            </a:lvl4pPr>
            <a:lvl5pPr lvl="4" rtl="0" algn="ctr">
              <a:buNone/>
              <a:defRPr sz="800">
                <a:solidFill>
                  <a:schemeClr val="accent2"/>
                </a:solidFill>
                <a:latin typeface="Inter Light"/>
                <a:ea typeface="Inter Light"/>
                <a:cs typeface="Inter Light"/>
                <a:sym typeface="Inter Light"/>
              </a:defRPr>
            </a:lvl5pPr>
            <a:lvl6pPr lvl="5" rtl="0" algn="ctr">
              <a:buNone/>
              <a:defRPr sz="800">
                <a:solidFill>
                  <a:schemeClr val="accent2"/>
                </a:solidFill>
                <a:latin typeface="Inter Light"/>
                <a:ea typeface="Inter Light"/>
                <a:cs typeface="Inter Light"/>
                <a:sym typeface="Inter Light"/>
              </a:defRPr>
            </a:lvl6pPr>
            <a:lvl7pPr lvl="6" rtl="0" algn="ctr">
              <a:buNone/>
              <a:defRPr sz="800">
                <a:solidFill>
                  <a:schemeClr val="accent2"/>
                </a:solidFill>
                <a:latin typeface="Inter Light"/>
                <a:ea typeface="Inter Light"/>
                <a:cs typeface="Inter Light"/>
                <a:sym typeface="Inter Light"/>
              </a:defRPr>
            </a:lvl7pPr>
            <a:lvl8pPr lvl="7" rtl="0" algn="ctr">
              <a:buNone/>
              <a:defRPr sz="800">
                <a:solidFill>
                  <a:schemeClr val="accent2"/>
                </a:solidFill>
                <a:latin typeface="Inter Light"/>
                <a:ea typeface="Inter Light"/>
                <a:cs typeface="Inter Light"/>
                <a:sym typeface="Inter Light"/>
              </a:defRPr>
            </a:lvl8pPr>
            <a:lvl9pPr lvl="8" rtl="0" algn="ctr">
              <a:buNone/>
              <a:defRPr sz="800">
                <a:solidFill>
                  <a:schemeClr val="accen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69" name="Google Shape;169;p16"/>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s">
  <p:cSld name="CUSTOM_1">
    <p:bg>
      <p:bgPr>
        <a:solidFill>
          <a:schemeClr val="dk2"/>
        </a:solidFill>
      </p:bgPr>
    </p:bg>
    <p:spTree>
      <p:nvGrpSpPr>
        <p:cNvPr id="170" name="Shape 170"/>
        <p:cNvGrpSpPr/>
        <p:nvPr/>
      </p:nvGrpSpPr>
      <p:grpSpPr>
        <a:xfrm>
          <a:off x="0" y="0"/>
          <a:ext cx="0" cy="0"/>
          <a:chOff x="0" y="0"/>
          <a:chExt cx="0" cy="0"/>
        </a:xfrm>
      </p:grpSpPr>
      <p:sp>
        <p:nvSpPr>
          <p:cNvPr id="171" name="Google Shape;171;p17"/>
          <p:cNvSpPr/>
          <p:nvPr>
            <p:ph idx="2" type="pic"/>
          </p:nvPr>
        </p:nvSpPr>
        <p:spPr>
          <a:xfrm>
            <a:off x="211850" y="203250"/>
            <a:ext cx="4292400" cy="4737000"/>
          </a:xfrm>
          <a:prstGeom prst="roundRect">
            <a:avLst>
              <a:gd fmla="val 3358" name="adj"/>
            </a:avLst>
          </a:prstGeom>
          <a:noFill/>
          <a:ln>
            <a:noFill/>
          </a:ln>
        </p:spPr>
      </p:sp>
      <p:sp>
        <p:nvSpPr>
          <p:cNvPr id="172" name="Google Shape;172;p17"/>
          <p:cNvSpPr/>
          <p:nvPr>
            <p:ph idx="3" type="pic"/>
          </p:nvPr>
        </p:nvSpPr>
        <p:spPr>
          <a:xfrm>
            <a:off x="4639750" y="203250"/>
            <a:ext cx="4292400" cy="4737000"/>
          </a:xfrm>
          <a:prstGeom prst="roundRect">
            <a:avLst>
              <a:gd fmla="val 3358" name="adj"/>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Competition">
  <p:cSld name="CUSTOM_2">
    <p:bg>
      <p:bgPr>
        <a:solidFill>
          <a:schemeClr val="lt1"/>
        </a:solidFill>
      </p:bgPr>
    </p:bg>
    <p:spTree>
      <p:nvGrpSpPr>
        <p:cNvPr id="173" name="Shape 173"/>
        <p:cNvGrpSpPr/>
        <p:nvPr/>
      </p:nvGrpSpPr>
      <p:grpSpPr>
        <a:xfrm>
          <a:off x="0" y="0"/>
          <a:ext cx="0" cy="0"/>
          <a:chOff x="0" y="0"/>
          <a:chExt cx="0" cy="0"/>
        </a:xfrm>
      </p:grpSpPr>
      <p:sp>
        <p:nvSpPr>
          <p:cNvPr id="174" name="Google Shape;174;p18"/>
          <p:cNvSpPr/>
          <p:nvPr>
            <p:ph idx="2" type="pic"/>
          </p:nvPr>
        </p:nvSpPr>
        <p:spPr>
          <a:xfrm>
            <a:off x="4014725" y="557375"/>
            <a:ext cx="1374300" cy="1471500"/>
          </a:xfrm>
          <a:prstGeom prst="roundRect">
            <a:avLst>
              <a:gd fmla="val 7582" name="adj"/>
            </a:avLst>
          </a:prstGeom>
          <a:noFill/>
          <a:ln>
            <a:noFill/>
          </a:ln>
        </p:spPr>
      </p:sp>
      <p:sp>
        <p:nvSpPr>
          <p:cNvPr id="175" name="Google Shape;175;p18"/>
          <p:cNvSpPr/>
          <p:nvPr>
            <p:ph idx="3" type="pic"/>
          </p:nvPr>
        </p:nvSpPr>
        <p:spPr>
          <a:xfrm>
            <a:off x="5688575" y="557375"/>
            <a:ext cx="1374300" cy="1471500"/>
          </a:xfrm>
          <a:prstGeom prst="roundRect">
            <a:avLst>
              <a:gd fmla="val 7582" name="adj"/>
            </a:avLst>
          </a:prstGeom>
          <a:noFill/>
          <a:ln>
            <a:noFill/>
          </a:ln>
        </p:spPr>
      </p:sp>
      <p:sp>
        <p:nvSpPr>
          <p:cNvPr id="176" name="Google Shape;176;p18"/>
          <p:cNvSpPr/>
          <p:nvPr>
            <p:ph idx="4" type="pic"/>
          </p:nvPr>
        </p:nvSpPr>
        <p:spPr>
          <a:xfrm>
            <a:off x="7362425" y="557375"/>
            <a:ext cx="1374300" cy="1471500"/>
          </a:xfrm>
          <a:prstGeom prst="roundRect">
            <a:avLst>
              <a:gd fmla="val 7582" name="adj"/>
            </a:avLst>
          </a:prstGeom>
          <a:noFill/>
          <a:ln>
            <a:noFill/>
          </a:ln>
        </p:spPr>
      </p:sp>
      <p:sp>
        <p:nvSpPr>
          <p:cNvPr id="177" name="Google Shape;177;p18"/>
          <p:cNvSpPr/>
          <p:nvPr>
            <p:ph idx="5" type="pic"/>
          </p:nvPr>
        </p:nvSpPr>
        <p:spPr>
          <a:xfrm>
            <a:off x="4014725" y="2644475"/>
            <a:ext cx="1374300" cy="1471500"/>
          </a:xfrm>
          <a:prstGeom prst="roundRect">
            <a:avLst>
              <a:gd fmla="val 7582" name="adj"/>
            </a:avLst>
          </a:prstGeom>
          <a:noFill/>
          <a:ln>
            <a:noFill/>
          </a:ln>
        </p:spPr>
      </p:sp>
      <p:sp>
        <p:nvSpPr>
          <p:cNvPr id="178" name="Google Shape;178;p18"/>
          <p:cNvSpPr/>
          <p:nvPr>
            <p:ph idx="6" type="pic"/>
          </p:nvPr>
        </p:nvSpPr>
        <p:spPr>
          <a:xfrm>
            <a:off x="5688575" y="2644475"/>
            <a:ext cx="1374300" cy="1471500"/>
          </a:xfrm>
          <a:prstGeom prst="roundRect">
            <a:avLst>
              <a:gd fmla="val 7582" name="adj"/>
            </a:avLst>
          </a:prstGeom>
          <a:noFill/>
          <a:ln>
            <a:noFill/>
          </a:ln>
        </p:spPr>
      </p:sp>
      <p:sp>
        <p:nvSpPr>
          <p:cNvPr id="179" name="Google Shape;179;p18"/>
          <p:cNvSpPr/>
          <p:nvPr>
            <p:ph idx="7" type="pic"/>
          </p:nvPr>
        </p:nvSpPr>
        <p:spPr>
          <a:xfrm>
            <a:off x="7362425" y="2644475"/>
            <a:ext cx="1374300" cy="1471500"/>
          </a:xfrm>
          <a:prstGeom prst="roundRect">
            <a:avLst>
              <a:gd fmla="val 7582" name="adj"/>
            </a:avLst>
          </a:prstGeom>
          <a:noFill/>
          <a:ln>
            <a:noFill/>
          </a:ln>
        </p:spPr>
      </p:sp>
      <p:cxnSp>
        <p:nvCxnSpPr>
          <p:cNvPr id="180" name="Google Shape;180;p18"/>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181" name="Google Shape;181;p18"/>
          <p:cNvSpPr txBox="1"/>
          <p:nvPr>
            <p:ph type="title"/>
          </p:nvPr>
        </p:nvSpPr>
        <p:spPr>
          <a:xfrm>
            <a:off x="452575" y="596800"/>
            <a:ext cx="3262500" cy="1359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182" name="Google Shape;182;p18"/>
          <p:cNvSpPr txBox="1"/>
          <p:nvPr>
            <p:ph idx="1" type="subTitle"/>
          </p:nvPr>
        </p:nvSpPr>
        <p:spPr>
          <a:xfrm>
            <a:off x="452575" y="1956400"/>
            <a:ext cx="2616000" cy="6273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Inter SemiBold"/>
              <a:buNone/>
              <a:defRPr sz="1600"/>
            </a:lvl1pPr>
            <a:lvl2pPr lvl="1">
              <a:spcBef>
                <a:spcPts val="0"/>
              </a:spcBef>
              <a:spcAft>
                <a:spcPts val="0"/>
              </a:spcAft>
              <a:buSzPts val="1600"/>
              <a:buFont typeface="Inter SemiBold"/>
              <a:buNone/>
              <a:defRPr sz="1600"/>
            </a:lvl2pPr>
            <a:lvl3pPr lvl="2">
              <a:spcBef>
                <a:spcPts val="0"/>
              </a:spcBef>
              <a:spcAft>
                <a:spcPts val="0"/>
              </a:spcAft>
              <a:buSzPts val="1600"/>
              <a:buFont typeface="Inter SemiBold"/>
              <a:buNone/>
              <a:defRPr sz="1600"/>
            </a:lvl3pPr>
            <a:lvl4pPr lvl="3">
              <a:spcBef>
                <a:spcPts val="0"/>
              </a:spcBef>
              <a:spcAft>
                <a:spcPts val="0"/>
              </a:spcAft>
              <a:buSzPts val="1600"/>
              <a:buFont typeface="Inter SemiBold"/>
              <a:buNone/>
              <a:defRPr sz="1600"/>
            </a:lvl4pPr>
            <a:lvl5pPr lvl="4">
              <a:spcBef>
                <a:spcPts val="0"/>
              </a:spcBef>
              <a:spcAft>
                <a:spcPts val="0"/>
              </a:spcAft>
              <a:buSzPts val="1600"/>
              <a:buFont typeface="Inter SemiBold"/>
              <a:buNone/>
              <a:defRPr sz="1600"/>
            </a:lvl5pPr>
            <a:lvl6pPr lvl="5">
              <a:spcBef>
                <a:spcPts val="0"/>
              </a:spcBef>
              <a:spcAft>
                <a:spcPts val="0"/>
              </a:spcAft>
              <a:buSzPts val="1600"/>
              <a:buFont typeface="Inter SemiBold"/>
              <a:buNone/>
              <a:defRPr sz="1600"/>
            </a:lvl6pPr>
            <a:lvl7pPr lvl="6">
              <a:spcBef>
                <a:spcPts val="0"/>
              </a:spcBef>
              <a:spcAft>
                <a:spcPts val="0"/>
              </a:spcAft>
              <a:buSzPts val="1600"/>
              <a:buFont typeface="Inter SemiBold"/>
              <a:buNone/>
              <a:defRPr sz="1600"/>
            </a:lvl7pPr>
            <a:lvl8pPr lvl="7">
              <a:spcBef>
                <a:spcPts val="0"/>
              </a:spcBef>
              <a:spcAft>
                <a:spcPts val="0"/>
              </a:spcAft>
              <a:buSzPts val="1600"/>
              <a:buFont typeface="Inter SemiBold"/>
              <a:buNone/>
              <a:defRPr sz="1600"/>
            </a:lvl8pPr>
            <a:lvl9pPr lvl="8">
              <a:spcBef>
                <a:spcPts val="0"/>
              </a:spcBef>
              <a:spcAft>
                <a:spcPts val="0"/>
              </a:spcAft>
              <a:buSzPts val="1600"/>
              <a:buFont typeface="Inter SemiBold"/>
              <a:buNone/>
              <a:defRPr sz="1600"/>
            </a:lvl9pPr>
          </a:lstStyle>
          <a:p/>
        </p:txBody>
      </p:sp>
      <p:sp>
        <p:nvSpPr>
          <p:cNvPr id="183" name="Google Shape;183;p18"/>
          <p:cNvSpPr txBox="1"/>
          <p:nvPr>
            <p:ph idx="8" type="body"/>
          </p:nvPr>
        </p:nvSpPr>
        <p:spPr>
          <a:xfrm>
            <a:off x="467825" y="2583700"/>
            <a:ext cx="3247200" cy="9450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Inter"/>
              <a:buChar char="●"/>
              <a:defRPr/>
            </a:lvl1pPr>
            <a:lvl2pPr indent="-304800" lvl="1" marL="914400">
              <a:lnSpc>
                <a:spcPct val="115000"/>
              </a:lnSpc>
              <a:spcBef>
                <a:spcPts val="0"/>
              </a:spcBef>
              <a:spcAft>
                <a:spcPts val="0"/>
              </a:spcAft>
              <a:buSzPts val="1200"/>
              <a:buFont typeface="Inter"/>
              <a:buChar char="○"/>
              <a:defRPr/>
            </a:lvl2pPr>
            <a:lvl3pPr indent="-304800" lvl="2" marL="1371600">
              <a:lnSpc>
                <a:spcPct val="115000"/>
              </a:lnSpc>
              <a:spcBef>
                <a:spcPts val="0"/>
              </a:spcBef>
              <a:spcAft>
                <a:spcPts val="0"/>
              </a:spcAft>
              <a:buSzPts val="1200"/>
              <a:buFont typeface="Inter"/>
              <a:buChar char="■"/>
              <a:defRPr/>
            </a:lvl3pPr>
            <a:lvl4pPr indent="-304800" lvl="3" marL="1828800">
              <a:lnSpc>
                <a:spcPct val="115000"/>
              </a:lnSpc>
              <a:spcBef>
                <a:spcPts val="0"/>
              </a:spcBef>
              <a:spcAft>
                <a:spcPts val="0"/>
              </a:spcAft>
              <a:buSzPts val="1200"/>
              <a:buFont typeface="Inter"/>
              <a:buChar char="●"/>
              <a:defRPr/>
            </a:lvl4pPr>
            <a:lvl5pPr indent="-304800" lvl="4" marL="2286000">
              <a:lnSpc>
                <a:spcPct val="115000"/>
              </a:lnSpc>
              <a:spcBef>
                <a:spcPts val="0"/>
              </a:spcBef>
              <a:spcAft>
                <a:spcPts val="0"/>
              </a:spcAft>
              <a:buSzPts val="1200"/>
              <a:buFont typeface="Inter"/>
              <a:buChar char="○"/>
              <a:defRPr/>
            </a:lvl5pPr>
            <a:lvl6pPr indent="-304800" lvl="5" marL="2743200">
              <a:lnSpc>
                <a:spcPct val="115000"/>
              </a:lnSpc>
              <a:spcBef>
                <a:spcPts val="0"/>
              </a:spcBef>
              <a:spcAft>
                <a:spcPts val="0"/>
              </a:spcAft>
              <a:buSzPts val="1200"/>
              <a:buFont typeface="Inter"/>
              <a:buChar char="■"/>
              <a:defRPr/>
            </a:lvl6pPr>
            <a:lvl7pPr indent="-304800" lvl="6" marL="3200400">
              <a:lnSpc>
                <a:spcPct val="115000"/>
              </a:lnSpc>
              <a:spcBef>
                <a:spcPts val="0"/>
              </a:spcBef>
              <a:spcAft>
                <a:spcPts val="0"/>
              </a:spcAft>
              <a:buSzPts val="1200"/>
              <a:buFont typeface="Inter"/>
              <a:buChar char="●"/>
              <a:defRPr/>
            </a:lvl7pPr>
            <a:lvl8pPr indent="-304800" lvl="7" marL="3657600">
              <a:lnSpc>
                <a:spcPct val="115000"/>
              </a:lnSpc>
              <a:spcBef>
                <a:spcPts val="0"/>
              </a:spcBef>
              <a:spcAft>
                <a:spcPts val="0"/>
              </a:spcAft>
              <a:buSzPts val="1200"/>
              <a:buFont typeface="Inter"/>
              <a:buChar char="○"/>
              <a:defRPr/>
            </a:lvl8pPr>
            <a:lvl9pPr indent="-304800" lvl="8" marL="4114800">
              <a:lnSpc>
                <a:spcPct val="115000"/>
              </a:lnSpc>
              <a:spcBef>
                <a:spcPts val="0"/>
              </a:spcBef>
              <a:spcAft>
                <a:spcPts val="0"/>
              </a:spcAft>
              <a:buSzPts val="1200"/>
              <a:buFont typeface="Inter"/>
              <a:buChar char="■"/>
              <a:defRPr/>
            </a:lvl9pPr>
          </a:lstStyle>
          <a:p/>
        </p:txBody>
      </p:sp>
      <p:sp>
        <p:nvSpPr>
          <p:cNvPr id="184" name="Google Shape;184;p18"/>
          <p:cNvSpPr txBox="1"/>
          <p:nvPr>
            <p:ph idx="9" type="subTitle"/>
          </p:nvPr>
        </p:nvSpPr>
        <p:spPr>
          <a:xfrm>
            <a:off x="401472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85" name="Google Shape;185;p18"/>
          <p:cNvSpPr txBox="1"/>
          <p:nvPr>
            <p:ph idx="13" type="subTitle"/>
          </p:nvPr>
        </p:nvSpPr>
        <p:spPr>
          <a:xfrm>
            <a:off x="568857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86" name="Google Shape;186;p18"/>
          <p:cNvSpPr txBox="1"/>
          <p:nvPr>
            <p:ph idx="14" type="subTitle"/>
          </p:nvPr>
        </p:nvSpPr>
        <p:spPr>
          <a:xfrm>
            <a:off x="7362425" y="202887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87" name="Google Shape;187;p18"/>
          <p:cNvSpPr txBox="1"/>
          <p:nvPr>
            <p:ph idx="15" type="subTitle"/>
          </p:nvPr>
        </p:nvSpPr>
        <p:spPr>
          <a:xfrm>
            <a:off x="401472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88" name="Google Shape;188;p18"/>
          <p:cNvSpPr txBox="1"/>
          <p:nvPr>
            <p:ph idx="16" type="subTitle"/>
          </p:nvPr>
        </p:nvSpPr>
        <p:spPr>
          <a:xfrm>
            <a:off x="568857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89" name="Google Shape;189;p18"/>
          <p:cNvSpPr txBox="1"/>
          <p:nvPr>
            <p:ph idx="17" type="subTitle"/>
          </p:nvPr>
        </p:nvSpPr>
        <p:spPr>
          <a:xfrm>
            <a:off x="7362425" y="4067725"/>
            <a:ext cx="1374300" cy="627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Font typeface="Inter SemiBold"/>
              <a:buNone/>
              <a:defRPr sz="1200"/>
            </a:lvl1pPr>
            <a:lvl2pPr lvl="1" algn="ctr">
              <a:spcBef>
                <a:spcPts val="0"/>
              </a:spcBef>
              <a:spcAft>
                <a:spcPts val="0"/>
              </a:spcAft>
              <a:buSzPts val="1600"/>
              <a:buFont typeface="Inter SemiBold"/>
              <a:buNone/>
              <a:defRPr sz="1600"/>
            </a:lvl2pPr>
            <a:lvl3pPr lvl="2" algn="ctr">
              <a:spcBef>
                <a:spcPts val="0"/>
              </a:spcBef>
              <a:spcAft>
                <a:spcPts val="0"/>
              </a:spcAft>
              <a:buSzPts val="1600"/>
              <a:buFont typeface="Inter SemiBold"/>
              <a:buNone/>
              <a:defRPr sz="1600"/>
            </a:lvl3pPr>
            <a:lvl4pPr lvl="3" algn="ctr">
              <a:spcBef>
                <a:spcPts val="0"/>
              </a:spcBef>
              <a:spcAft>
                <a:spcPts val="0"/>
              </a:spcAft>
              <a:buSzPts val="1600"/>
              <a:buFont typeface="Inter SemiBold"/>
              <a:buNone/>
              <a:defRPr sz="1600"/>
            </a:lvl4pPr>
            <a:lvl5pPr lvl="4" algn="ctr">
              <a:spcBef>
                <a:spcPts val="0"/>
              </a:spcBef>
              <a:spcAft>
                <a:spcPts val="0"/>
              </a:spcAft>
              <a:buSzPts val="1600"/>
              <a:buFont typeface="Inter SemiBold"/>
              <a:buNone/>
              <a:defRPr sz="1600"/>
            </a:lvl5pPr>
            <a:lvl6pPr lvl="5" algn="ctr">
              <a:spcBef>
                <a:spcPts val="0"/>
              </a:spcBef>
              <a:spcAft>
                <a:spcPts val="0"/>
              </a:spcAft>
              <a:buSzPts val="1600"/>
              <a:buFont typeface="Inter SemiBold"/>
              <a:buNone/>
              <a:defRPr sz="1600"/>
            </a:lvl6pPr>
            <a:lvl7pPr lvl="6" algn="ctr">
              <a:spcBef>
                <a:spcPts val="0"/>
              </a:spcBef>
              <a:spcAft>
                <a:spcPts val="0"/>
              </a:spcAft>
              <a:buSzPts val="1600"/>
              <a:buFont typeface="Inter SemiBold"/>
              <a:buNone/>
              <a:defRPr sz="1600"/>
            </a:lvl7pPr>
            <a:lvl8pPr lvl="7" algn="ctr">
              <a:spcBef>
                <a:spcPts val="0"/>
              </a:spcBef>
              <a:spcAft>
                <a:spcPts val="0"/>
              </a:spcAft>
              <a:buSzPts val="1600"/>
              <a:buFont typeface="Inter SemiBold"/>
              <a:buNone/>
              <a:defRPr sz="1600"/>
            </a:lvl8pPr>
            <a:lvl9pPr lvl="8" algn="ctr">
              <a:spcBef>
                <a:spcPts val="0"/>
              </a:spcBef>
              <a:spcAft>
                <a:spcPts val="0"/>
              </a:spcAft>
              <a:buSzPts val="1600"/>
              <a:buFont typeface="Inter SemiBold"/>
              <a:buNone/>
              <a:defRPr sz="1600"/>
            </a:lvl9pPr>
          </a:lstStyle>
          <a:p/>
        </p:txBody>
      </p:sp>
      <p:sp>
        <p:nvSpPr>
          <p:cNvPr id="190" name="Google Shape;190;p18"/>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191" name="Google Shape;191;p18"/>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192" name="Google Shape;192;p18"/>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allery">
  <p:cSld name="CUSTOM_1_1">
    <p:bg>
      <p:bgPr>
        <a:solidFill>
          <a:schemeClr val="dk2"/>
        </a:solidFill>
      </p:bgPr>
    </p:bg>
    <p:spTree>
      <p:nvGrpSpPr>
        <p:cNvPr id="193" name="Shape 193"/>
        <p:cNvGrpSpPr/>
        <p:nvPr/>
      </p:nvGrpSpPr>
      <p:grpSpPr>
        <a:xfrm>
          <a:off x="0" y="0"/>
          <a:ext cx="0" cy="0"/>
          <a:chOff x="0" y="0"/>
          <a:chExt cx="0" cy="0"/>
        </a:xfrm>
      </p:grpSpPr>
      <p:sp>
        <p:nvSpPr>
          <p:cNvPr id="194" name="Google Shape;194;p19"/>
          <p:cNvSpPr/>
          <p:nvPr>
            <p:ph idx="2" type="pic"/>
          </p:nvPr>
        </p:nvSpPr>
        <p:spPr>
          <a:xfrm>
            <a:off x="228625" y="592625"/>
            <a:ext cx="2205000" cy="1215600"/>
          </a:xfrm>
          <a:prstGeom prst="roundRect">
            <a:avLst>
              <a:gd fmla="val 3655" name="adj"/>
            </a:avLst>
          </a:prstGeom>
          <a:noFill/>
          <a:ln>
            <a:noFill/>
          </a:ln>
        </p:spPr>
      </p:sp>
      <p:sp>
        <p:nvSpPr>
          <p:cNvPr id="195" name="Google Shape;195;p19"/>
          <p:cNvSpPr/>
          <p:nvPr>
            <p:ph idx="3" type="pic"/>
          </p:nvPr>
        </p:nvSpPr>
        <p:spPr>
          <a:xfrm>
            <a:off x="3931925" y="592625"/>
            <a:ext cx="2205000" cy="1215600"/>
          </a:xfrm>
          <a:prstGeom prst="roundRect">
            <a:avLst>
              <a:gd fmla="val 3655" name="adj"/>
            </a:avLst>
          </a:prstGeom>
          <a:noFill/>
          <a:ln>
            <a:noFill/>
          </a:ln>
        </p:spPr>
      </p:sp>
      <p:sp>
        <p:nvSpPr>
          <p:cNvPr id="196" name="Google Shape;196;p19"/>
          <p:cNvSpPr/>
          <p:nvPr>
            <p:ph idx="4" type="pic"/>
          </p:nvPr>
        </p:nvSpPr>
        <p:spPr>
          <a:xfrm>
            <a:off x="7635600" y="592625"/>
            <a:ext cx="1135200" cy="1215600"/>
          </a:xfrm>
          <a:prstGeom prst="roundRect">
            <a:avLst>
              <a:gd fmla="val 3655" name="adj"/>
            </a:avLst>
          </a:prstGeom>
          <a:noFill/>
          <a:ln>
            <a:noFill/>
          </a:ln>
        </p:spPr>
      </p:sp>
      <p:sp>
        <p:nvSpPr>
          <p:cNvPr id="197" name="Google Shape;197;p19"/>
          <p:cNvSpPr/>
          <p:nvPr>
            <p:ph idx="5" type="pic"/>
          </p:nvPr>
        </p:nvSpPr>
        <p:spPr>
          <a:xfrm>
            <a:off x="2575300" y="593225"/>
            <a:ext cx="1215000" cy="1215000"/>
          </a:xfrm>
          <a:prstGeom prst="ellipse">
            <a:avLst/>
          </a:prstGeom>
          <a:noFill/>
          <a:ln>
            <a:noFill/>
          </a:ln>
        </p:spPr>
      </p:sp>
      <p:sp>
        <p:nvSpPr>
          <p:cNvPr id="198" name="Google Shape;198;p19"/>
          <p:cNvSpPr/>
          <p:nvPr>
            <p:ph idx="6" type="pic"/>
          </p:nvPr>
        </p:nvSpPr>
        <p:spPr>
          <a:xfrm>
            <a:off x="6278800" y="593225"/>
            <a:ext cx="1215000" cy="1215000"/>
          </a:xfrm>
          <a:prstGeom prst="ellipse">
            <a:avLst/>
          </a:prstGeom>
          <a:noFill/>
          <a:ln>
            <a:noFill/>
          </a:ln>
        </p:spPr>
      </p:sp>
      <p:sp>
        <p:nvSpPr>
          <p:cNvPr id="199" name="Google Shape;199;p19"/>
          <p:cNvSpPr/>
          <p:nvPr>
            <p:ph idx="7" type="pic"/>
          </p:nvPr>
        </p:nvSpPr>
        <p:spPr>
          <a:xfrm>
            <a:off x="228613" y="1964250"/>
            <a:ext cx="1215000" cy="1215000"/>
          </a:xfrm>
          <a:prstGeom prst="ellipse">
            <a:avLst/>
          </a:prstGeom>
          <a:noFill/>
          <a:ln>
            <a:noFill/>
          </a:ln>
        </p:spPr>
      </p:sp>
      <p:sp>
        <p:nvSpPr>
          <p:cNvPr id="200" name="Google Shape;200;p19"/>
          <p:cNvSpPr/>
          <p:nvPr>
            <p:ph idx="8" type="pic"/>
          </p:nvPr>
        </p:nvSpPr>
        <p:spPr>
          <a:xfrm>
            <a:off x="1545425" y="1963950"/>
            <a:ext cx="2205000" cy="1215600"/>
          </a:xfrm>
          <a:prstGeom prst="roundRect">
            <a:avLst>
              <a:gd fmla="val 3655" name="adj"/>
            </a:avLst>
          </a:prstGeom>
          <a:noFill/>
          <a:ln>
            <a:noFill/>
          </a:ln>
        </p:spPr>
      </p:sp>
      <p:sp>
        <p:nvSpPr>
          <p:cNvPr id="201" name="Google Shape;201;p19"/>
          <p:cNvSpPr/>
          <p:nvPr>
            <p:ph idx="9" type="pic"/>
          </p:nvPr>
        </p:nvSpPr>
        <p:spPr>
          <a:xfrm>
            <a:off x="3932063" y="1963950"/>
            <a:ext cx="1135200" cy="1215600"/>
          </a:xfrm>
          <a:prstGeom prst="roundRect">
            <a:avLst>
              <a:gd fmla="val 3655" name="adj"/>
            </a:avLst>
          </a:prstGeom>
          <a:noFill/>
          <a:ln>
            <a:noFill/>
          </a:ln>
        </p:spPr>
      </p:sp>
      <p:sp>
        <p:nvSpPr>
          <p:cNvPr id="202" name="Google Shape;202;p19"/>
          <p:cNvSpPr/>
          <p:nvPr>
            <p:ph idx="13" type="pic"/>
          </p:nvPr>
        </p:nvSpPr>
        <p:spPr>
          <a:xfrm>
            <a:off x="5248888" y="1963950"/>
            <a:ext cx="2205000" cy="1215600"/>
          </a:xfrm>
          <a:prstGeom prst="roundRect">
            <a:avLst>
              <a:gd fmla="val 3655" name="adj"/>
            </a:avLst>
          </a:prstGeom>
          <a:noFill/>
          <a:ln>
            <a:noFill/>
          </a:ln>
        </p:spPr>
      </p:sp>
      <p:sp>
        <p:nvSpPr>
          <p:cNvPr id="203" name="Google Shape;203;p19"/>
          <p:cNvSpPr/>
          <p:nvPr>
            <p:ph idx="14" type="pic"/>
          </p:nvPr>
        </p:nvSpPr>
        <p:spPr>
          <a:xfrm>
            <a:off x="7555713" y="1964250"/>
            <a:ext cx="1215000" cy="1215000"/>
          </a:xfrm>
          <a:prstGeom prst="ellipse">
            <a:avLst/>
          </a:prstGeom>
          <a:noFill/>
          <a:ln>
            <a:noFill/>
          </a:ln>
        </p:spPr>
      </p:sp>
      <p:sp>
        <p:nvSpPr>
          <p:cNvPr id="204" name="Google Shape;204;p19"/>
          <p:cNvSpPr/>
          <p:nvPr>
            <p:ph idx="15" type="pic"/>
          </p:nvPr>
        </p:nvSpPr>
        <p:spPr>
          <a:xfrm>
            <a:off x="228625" y="3335275"/>
            <a:ext cx="2205000" cy="1215600"/>
          </a:xfrm>
          <a:prstGeom prst="roundRect">
            <a:avLst>
              <a:gd fmla="val 3655" name="adj"/>
            </a:avLst>
          </a:prstGeom>
          <a:noFill/>
          <a:ln>
            <a:noFill/>
          </a:ln>
        </p:spPr>
      </p:sp>
      <p:sp>
        <p:nvSpPr>
          <p:cNvPr id="205" name="Google Shape;205;p19"/>
          <p:cNvSpPr/>
          <p:nvPr>
            <p:ph idx="16" type="pic"/>
          </p:nvPr>
        </p:nvSpPr>
        <p:spPr>
          <a:xfrm>
            <a:off x="3931925" y="3335275"/>
            <a:ext cx="2205000" cy="1215600"/>
          </a:xfrm>
          <a:prstGeom prst="roundRect">
            <a:avLst>
              <a:gd fmla="val 3655" name="adj"/>
            </a:avLst>
          </a:prstGeom>
          <a:noFill/>
          <a:ln>
            <a:noFill/>
          </a:ln>
        </p:spPr>
      </p:sp>
      <p:sp>
        <p:nvSpPr>
          <p:cNvPr id="206" name="Google Shape;206;p19"/>
          <p:cNvSpPr/>
          <p:nvPr>
            <p:ph idx="17" type="pic"/>
          </p:nvPr>
        </p:nvSpPr>
        <p:spPr>
          <a:xfrm>
            <a:off x="7635600" y="3335275"/>
            <a:ext cx="1135200" cy="1215600"/>
          </a:xfrm>
          <a:prstGeom prst="roundRect">
            <a:avLst>
              <a:gd fmla="val 3655" name="adj"/>
            </a:avLst>
          </a:prstGeom>
          <a:noFill/>
          <a:ln>
            <a:noFill/>
          </a:ln>
        </p:spPr>
      </p:sp>
      <p:sp>
        <p:nvSpPr>
          <p:cNvPr id="207" name="Google Shape;207;p19"/>
          <p:cNvSpPr/>
          <p:nvPr>
            <p:ph idx="18" type="pic"/>
          </p:nvPr>
        </p:nvSpPr>
        <p:spPr>
          <a:xfrm>
            <a:off x="2575300" y="3335875"/>
            <a:ext cx="1215000" cy="1215000"/>
          </a:xfrm>
          <a:prstGeom prst="ellipse">
            <a:avLst/>
          </a:prstGeom>
          <a:noFill/>
          <a:ln>
            <a:noFill/>
          </a:ln>
        </p:spPr>
      </p:sp>
      <p:sp>
        <p:nvSpPr>
          <p:cNvPr id="208" name="Google Shape;208;p19"/>
          <p:cNvSpPr/>
          <p:nvPr>
            <p:ph idx="19" type="pic"/>
          </p:nvPr>
        </p:nvSpPr>
        <p:spPr>
          <a:xfrm>
            <a:off x="6278800" y="3335875"/>
            <a:ext cx="1215000" cy="1215000"/>
          </a:xfrm>
          <a:prstGeom prst="ellipse">
            <a:avLst/>
          </a:prstGeom>
          <a:noFill/>
          <a:ln>
            <a:noFill/>
          </a:ln>
        </p:spPr>
      </p:sp>
      <p:sp>
        <p:nvSpPr>
          <p:cNvPr id="209" name="Google Shape;209;p19"/>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210" name="Google Shape;210;p19"/>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211" name="Google Shape;211;p19"/>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12" name="Google Shape;212;p19"/>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213" name="Shape 213"/>
        <p:cNvGrpSpPr/>
        <p:nvPr/>
      </p:nvGrpSpPr>
      <p:grpSpPr>
        <a:xfrm>
          <a:off x="0" y="0"/>
          <a:ext cx="0" cy="0"/>
          <a:chOff x="0" y="0"/>
          <a:chExt cx="0" cy="0"/>
        </a:xfrm>
      </p:grpSpPr>
      <p:sp>
        <p:nvSpPr>
          <p:cNvPr id="214" name="Google Shape;214;p2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15" name="Google Shape;215;p2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216" name="Google Shape;216;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Divider Slide">
  <p:cSld name="CUSTOM_3">
    <p:bg>
      <p:bgPr>
        <a:solidFill>
          <a:schemeClr val="dk1"/>
        </a:solidFill>
      </p:bgPr>
    </p:bg>
    <p:spTree>
      <p:nvGrpSpPr>
        <p:cNvPr id="17" name="Shape 17"/>
        <p:cNvGrpSpPr/>
        <p:nvPr/>
      </p:nvGrpSpPr>
      <p:grpSpPr>
        <a:xfrm>
          <a:off x="0" y="0"/>
          <a:ext cx="0" cy="0"/>
          <a:chOff x="0" y="0"/>
          <a:chExt cx="0" cy="0"/>
        </a:xfrm>
      </p:grpSpPr>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9" name="Google Shape;19;p3"/>
          <p:cNvSpPr txBox="1"/>
          <p:nvPr>
            <p:ph type="title"/>
          </p:nvPr>
        </p:nvSpPr>
        <p:spPr>
          <a:xfrm>
            <a:off x="420875" y="1402000"/>
            <a:ext cx="4324800" cy="2432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20" name="Google Shape;20;p3"/>
          <p:cNvSpPr txBox="1"/>
          <p:nvPr>
            <p:ph idx="2" type="title"/>
          </p:nvPr>
        </p:nvSpPr>
        <p:spPr>
          <a:xfrm>
            <a:off x="474350" y="3793500"/>
            <a:ext cx="4036500" cy="1153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p:txBody>
      </p:sp>
      <p:cxnSp>
        <p:nvCxnSpPr>
          <p:cNvPr id="21" name="Google Shape;21;p3"/>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22" name="Google Shape;22;p3"/>
          <p:cNvSpPr/>
          <p:nvPr>
            <p:ph idx="3" type="pic"/>
          </p:nvPr>
        </p:nvSpPr>
        <p:spPr>
          <a:xfrm>
            <a:off x="5039775" y="196800"/>
            <a:ext cx="3905400" cy="4749900"/>
          </a:xfrm>
          <a:prstGeom prst="roundRect">
            <a:avLst>
              <a:gd fmla="val 2053" name="adj"/>
            </a:avLst>
          </a:prstGeom>
          <a:noFill/>
          <a:ln>
            <a:noFill/>
          </a:ln>
        </p:spPr>
      </p:sp>
      <p:sp>
        <p:nvSpPr>
          <p:cNvPr id="23" name="Google Shape;23;p3"/>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24" name="Google Shape;24;p3"/>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
        <p:nvSpPr>
          <p:cNvPr id="25" name="Google Shape;25;p3"/>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217" name="Shape 217"/>
        <p:cNvGrpSpPr/>
        <p:nvPr/>
      </p:nvGrpSpPr>
      <p:grpSpPr>
        <a:xfrm>
          <a:off x="0" y="0"/>
          <a:ext cx="0" cy="0"/>
          <a:chOff x="0" y="0"/>
          <a:chExt cx="0" cy="0"/>
        </a:xfrm>
      </p:grpSpPr>
      <p:sp>
        <p:nvSpPr>
          <p:cNvPr id="218" name="Google Shape;218;p2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19" name="Google Shape;219;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220" name="Shape 220"/>
        <p:cNvGrpSpPr/>
        <p:nvPr/>
      </p:nvGrpSpPr>
      <p:grpSpPr>
        <a:xfrm>
          <a:off x="0" y="0"/>
          <a:ext cx="0" cy="0"/>
          <a:chOff x="0" y="0"/>
          <a:chExt cx="0" cy="0"/>
        </a:xfrm>
      </p:grpSpPr>
      <p:sp>
        <p:nvSpPr>
          <p:cNvPr id="221" name="Google Shape;221;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22" name="Google Shape;222;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3" name="Google Shape;223;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224" name="Shape 224"/>
        <p:cNvGrpSpPr/>
        <p:nvPr/>
      </p:nvGrpSpPr>
      <p:grpSpPr>
        <a:xfrm>
          <a:off x="0" y="0"/>
          <a:ext cx="0" cy="0"/>
          <a:chOff x="0" y="0"/>
          <a:chExt cx="0" cy="0"/>
        </a:xfrm>
      </p:grpSpPr>
      <p:sp>
        <p:nvSpPr>
          <p:cNvPr id="225" name="Google Shape;225;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26" name="Google Shape;226;p2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7" name="Google Shape;227;p2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28" name="Google Shape;228;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29" name="Shape 229"/>
        <p:cNvGrpSpPr/>
        <p:nvPr/>
      </p:nvGrpSpPr>
      <p:grpSpPr>
        <a:xfrm>
          <a:off x="0" y="0"/>
          <a:ext cx="0" cy="0"/>
          <a:chOff x="0" y="0"/>
          <a:chExt cx="0" cy="0"/>
        </a:xfrm>
      </p:grpSpPr>
      <p:sp>
        <p:nvSpPr>
          <p:cNvPr id="230" name="Google Shape;230;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1" name="Google Shape;231;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32" name="Shape 232"/>
        <p:cNvGrpSpPr/>
        <p:nvPr/>
      </p:nvGrpSpPr>
      <p:grpSpPr>
        <a:xfrm>
          <a:off x="0" y="0"/>
          <a:ext cx="0" cy="0"/>
          <a:chOff x="0" y="0"/>
          <a:chExt cx="0" cy="0"/>
        </a:xfrm>
      </p:grpSpPr>
      <p:sp>
        <p:nvSpPr>
          <p:cNvPr id="233" name="Google Shape;233;p2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34" name="Google Shape;234;p25"/>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35" name="Google Shape;235;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236" name="Shape 236"/>
        <p:cNvGrpSpPr/>
        <p:nvPr/>
      </p:nvGrpSpPr>
      <p:grpSpPr>
        <a:xfrm>
          <a:off x="0" y="0"/>
          <a:ext cx="0" cy="0"/>
          <a:chOff x="0" y="0"/>
          <a:chExt cx="0" cy="0"/>
        </a:xfrm>
      </p:grpSpPr>
      <p:sp>
        <p:nvSpPr>
          <p:cNvPr id="237" name="Google Shape;237;p26"/>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238" name="Google Shape;238;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_1">
    <p:spTree>
      <p:nvGrpSpPr>
        <p:cNvPr id="239" name="Shape 239"/>
        <p:cNvGrpSpPr/>
        <p:nvPr/>
      </p:nvGrpSpPr>
      <p:grpSpPr>
        <a:xfrm>
          <a:off x="0" y="0"/>
          <a:ext cx="0" cy="0"/>
          <a:chOff x="0" y="0"/>
          <a:chExt cx="0" cy="0"/>
        </a:xfrm>
      </p:grpSpPr>
      <p:sp>
        <p:nvSpPr>
          <p:cNvPr id="240" name="Google Shape;240;p2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7"/>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242" name="Google Shape;242;p27"/>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243" name="Google Shape;243;p27"/>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44" name="Google Shape;244;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245" name="Shape 245"/>
        <p:cNvGrpSpPr/>
        <p:nvPr/>
      </p:nvGrpSpPr>
      <p:grpSpPr>
        <a:xfrm>
          <a:off x="0" y="0"/>
          <a:ext cx="0" cy="0"/>
          <a:chOff x="0" y="0"/>
          <a:chExt cx="0" cy="0"/>
        </a:xfrm>
      </p:grpSpPr>
      <p:sp>
        <p:nvSpPr>
          <p:cNvPr id="246" name="Google Shape;246;p28"/>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
        <p:nvSpPr>
          <p:cNvPr id="247" name="Google Shape;247;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248" name="Shape 248"/>
        <p:cNvGrpSpPr/>
        <p:nvPr/>
      </p:nvGrpSpPr>
      <p:grpSpPr>
        <a:xfrm>
          <a:off x="0" y="0"/>
          <a:ext cx="0" cy="0"/>
          <a:chOff x="0" y="0"/>
          <a:chExt cx="0" cy="0"/>
        </a:xfrm>
      </p:grpSpPr>
      <p:sp>
        <p:nvSpPr>
          <p:cNvPr id="249" name="Google Shape;249;p29"/>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50" name="Google Shape;250;p29"/>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
        <p:nvSpPr>
          <p:cNvPr id="251" name="Google Shape;251;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1">
  <p:cSld name="BLANK_1">
    <p:spTree>
      <p:nvGrpSpPr>
        <p:cNvPr id="252" name="Shape 252"/>
        <p:cNvGrpSpPr/>
        <p:nvPr/>
      </p:nvGrpSpPr>
      <p:grpSpPr>
        <a:xfrm>
          <a:off x="0" y="0"/>
          <a:ext cx="0" cy="0"/>
          <a:chOff x="0" y="0"/>
          <a:chExt cx="0" cy="0"/>
        </a:xfrm>
      </p:grpSpPr>
      <p:sp>
        <p:nvSpPr>
          <p:cNvPr id="253" name="Google Shape;253;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sion / Mission" type="secHead">
  <p:cSld name="SECTION_HEADER">
    <p:bg>
      <p:bgPr>
        <a:solidFill>
          <a:schemeClr val="lt1"/>
        </a:solidFill>
      </p:bgPr>
    </p:bg>
    <p:spTree>
      <p:nvGrpSpPr>
        <p:cNvPr id="26" name="Shape 26"/>
        <p:cNvGrpSpPr/>
        <p:nvPr/>
      </p:nvGrpSpPr>
      <p:grpSpPr>
        <a:xfrm>
          <a:off x="0" y="0"/>
          <a:ext cx="0" cy="0"/>
          <a:chOff x="0" y="0"/>
          <a:chExt cx="0" cy="0"/>
        </a:xfrm>
      </p:grpSpPr>
      <p:sp>
        <p:nvSpPr>
          <p:cNvPr id="27" name="Google Shape;27;p4"/>
          <p:cNvSpPr/>
          <p:nvPr>
            <p:ph idx="2" type="pic"/>
          </p:nvPr>
        </p:nvSpPr>
        <p:spPr>
          <a:xfrm>
            <a:off x="5039775" y="203250"/>
            <a:ext cx="3905400" cy="2298600"/>
          </a:xfrm>
          <a:prstGeom prst="roundRect">
            <a:avLst>
              <a:gd fmla="val 2053" name="adj"/>
            </a:avLst>
          </a:prstGeom>
          <a:noFill/>
          <a:ln>
            <a:noFill/>
          </a:ln>
        </p:spPr>
      </p:sp>
      <p:cxnSp>
        <p:nvCxnSpPr>
          <p:cNvPr id="28" name="Google Shape;28;p4"/>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29" name="Google Shape;29;p4"/>
          <p:cNvSpPr txBox="1"/>
          <p:nvPr>
            <p:ph idx="1" type="body"/>
          </p:nvPr>
        </p:nvSpPr>
        <p:spPr>
          <a:xfrm>
            <a:off x="452575" y="1853525"/>
            <a:ext cx="2965500" cy="2440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Char char="●"/>
              <a:defRPr/>
            </a:lvl1pPr>
            <a:lvl2pPr indent="-304800" lvl="1" marL="914400">
              <a:spcBef>
                <a:spcPts val="0"/>
              </a:spcBef>
              <a:spcAft>
                <a:spcPts val="0"/>
              </a:spcAft>
              <a:buClr>
                <a:schemeClr val="dk2"/>
              </a:buClr>
              <a:buSzPts val="1200"/>
              <a:buChar char="○"/>
              <a:defRPr/>
            </a:lvl2pPr>
            <a:lvl3pPr indent="-304800" lvl="2" marL="1371600">
              <a:spcBef>
                <a:spcPts val="0"/>
              </a:spcBef>
              <a:spcAft>
                <a:spcPts val="0"/>
              </a:spcAft>
              <a:buClr>
                <a:schemeClr val="dk2"/>
              </a:buClr>
              <a:buSzPts val="1200"/>
              <a:buChar char="■"/>
              <a:defRPr/>
            </a:lvl3pPr>
            <a:lvl4pPr indent="-304800" lvl="3" marL="1828800">
              <a:spcBef>
                <a:spcPts val="0"/>
              </a:spcBef>
              <a:spcAft>
                <a:spcPts val="0"/>
              </a:spcAft>
              <a:buClr>
                <a:schemeClr val="dk2"/>
              </a:buClr>
              <a:buSzPts val="1200"/>
              <a:buChar char="●"/>
              <a:defRPr/>
            </a:lvl4pPr>
            <a:lvl5pPr indent="-304800" lvl="4" marL="2286000">
              <a:spcBef>
                <a:spcPts val="0"/>
              </a:spcBef>
              <a:spcAft>
                <a:spcPts val="0"/>
              </a:spcAft>
              <a:buClr>
                <a:schemeClr val="dk2"/>
              </a:buClr>
              <a:buSzPts val="1200"/>
              <a:buChar char="○"/>
              <a:defRPr/>
            </a:lvl5pPr>
            <a:lvl6pPr indent="-304800" lvl="5" marL="2743200">
              <a:spcBef>
                <a:spcPts val="0"/>
              </a:spcBef>
              <a:spcAft>
                <a:spcPts val="0"/>
              </a:spcAft>
              <a:buClr>
                <a:schemeClr val="dk2"/>
              </a:buClr>
              <a:buSzPts val="1200"/>
              <a:buChar char="■"/>
              <a:defRPr/>
            </a:lvl6pPr>
            <a:lvl7pPr indent="-304800" lvl="6" marL="3200400">
              <a:spcBef>
                <a:spcPts val="0"/>
              </a:spcBef>
              <a:spcAft>
                <a:spcPts val="0"/>
              </a:spcAft>
              <a:buClr>
                <a:schemeClr val="dk2"/>
              </a:buClr>
              <a:buSzPts val="1200"/>
              <a:buChar char="●"/>
              <a:defRPr/>
            </a:lvl7pPr>
            <a:lvl8pPr indent="-304800" lvl="7" marL="3657600">
              <a:spcBef>
                <a:spcPts val="0"/>
              </a:spcBef>
              <a:spcAft>
                <a:spcPts val="0"/>
              </a:spcAft>
              <a:buClr>
                <a:schemeClr val="dk2"/>
              </a:buClr>
              <a:buSzPts val="1200"/>
              <a:buChar char="○"/>
              <a:defRPr/>
            </a:lvl8pPr>
            <a:lvl9pPr indent="-304800" lvl="8" marL="4114800">
              <a:spcBef>
                <a:spcPts val="0"/>
              </a:spcBef>
              <a:spcAft>
                <a:spcPts val="0"/>
              </a:spcAft>
              <a:buClr>
                <a:schemeClr val="dk2"/>
              </a:buClr>
              <a:buSzPts val="1200"/>
              <a:buChar char="■"/>
              <a:defRPr/>
            </a:lvl9pPr>
          </a:lstStyle>
          <a:p/>
        </p:txBody>
      </p:sp>
      <p:sp>
        <p:nvSpPr>
          <p:cNvPr id="30" name="Google Shape;30;p4"/>
          <p:cNvSpPr/>
          <p:nvPr>
            <p:ph idx="3" type="pic"/>
          </p:nvPr>
        </p:nvSpPr>
        <p:spPr>
          <a:xfrm>
            <a:off x="5039775" y="2624675"/>
            <a:ext cx="3905400" cy="2298600"/>
          </a:xfrm>
          <a:prstGeom prst="roundRect">
            <a:avLst>
              <a:gd fmla="val 2053" name="adj"/>
            </a:avLst>
          </a:prstGeom>
          <a:noFill/>
          <a:ln>
            <a:noFill/>
          </a:ln>
        </p:spPr>
      </p:sp>
      <p:sp>
        <p:nvSpPr>
          <p:cNvPr id="31" name="Google Shape;31;p4"/>
          <p:cNvSpPr txBox="1"/>
          <p:nvPr>
            <p:ph type="title"/>
          </p:nvPr>
        </p:nvSpPr>
        <p:spPr>
          <a:xfrm>
            <a:off x="452575" y="596800"/>
            <a:ext cx="4263600" cy="1339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b="1" sz="4800"/>
            </a:lvl2pPr>
            <a:lvl3pPr lvl="2">
              <a:lnSpc>
                <a:spcPct val="80000"/>
              </a:lnSpc>
              <a:spcBef>
                <a:spcPts val="0"/>
              </a:spcBef>
              <a:spcAft>
                <a:spcPts val="0"/>
              </a:spcAft>
              <a:buClr>
                <a:schemeClr val="dk2"/>
              </a:buClr>
              <a:buSzPts val="4800"/>
              <a:buFont typeface="Inter"/>
              <a:buNone/>
              <a:defRPr b="1" sz="4800"/>
            </a:lvl3pPr>
            <a:lvl4pPr lvl="3">
              <a:lnSpc>
                <a:spcPct val="80000"/>
              </a:lnSpc>
              <a:spcBef>
                <a:spcPts val="0"/>
              </a:spcBef>
              <a:spcAft>
                <a:spcPts val="0"/>
              </a:spcAft>
              <a:buClr>
                <a:schemeClr val="dk2"/>
              </a:buClr>
              <a:buSzPts val="4800"/>
              <a:buFont typeface="Inter"/>
              <a:buNone/>
              <a:defRPr b="1" sz="4800"/>
            </a:lvl4pPr>
            <a:lvl5pPr lvl="4">
              <a:lnSpc>
                <a:spcPct val="80000"/>
              </a:lnSpc>
              <a:spcBef>
                <a:spcPts val="0"/>
              </a:spcBef>
              <a:spcAft>
                <a:spcPts val="0"/>
              </a:spcAft>
              <a:buClr>
                <a:schemeClr val="dk2"/>
              </a:buClr>
              <a:buSzPts val="4800"/>
              <a:buFont typeface="Inter"/>
              <a:buNone/>
              <a:defRPr b="1" sz="4800"/>
            </a:lvl5pPr>
            <a:lvl6pPr lvl="5">
              <a:lnSpc>
                <a:spcPct val="80000"/>
              </a:lnSpc>
              <a:spcBef>
                <a:spcPts val="0"/>
              </a:spcBef>
              <a:spcAft>
                <a:spcPts val="0"/>
              </a:spcAft>
              <a:buClr>
                <a:schemeClr val="dk2"/>
              </a:buClr>
              <a:buSzPts val="4800"/>
              <a:buFont typeface="Inter"/>
              <a:buNone/>
              <a:defRPr b="1" sz="4800"/>
            </a:lvl6pPr>
            <a:lvl7pPr lvl="6">
              <a:lnSpc>
                <a:spcPct val="80000"/>
              </a:lnSpc>
              <a:spcBef>
                <a:spcPts val="0"/>
              </a:spcBef>
              <a:spcAft>
                <a:spcPts val="0"/>
              </a:spcAft>
              <a:buClr>
                <a:schemeClr val="dk2"/>
              </a:buClr>
              <a:buSzPts val="4800"/>
              <a:buFont typeface="Inter"/>
              <a:buNone/>
              <a:defRPr b="1" sz="4800"/>
            </a:lvl7pPr>
            <a:lvl8pPr lvl="7">
              <a:lnSpc>
                <a:spcPct val="80000"/>
              </a:lnSpc>
              <a:spcBef>
                <a:spcPts val="0"/>
              </a:spcBef>
              <a:spcAft>
                <a:spcPts val="0"/>
              </a:spcAft>
              <a:buClr>
                <a:schemeClr val="dk2"/>
              </a:buClr>
              <a:buSzPts val="4800"/>
              <a:buFont typeface="Inter"/>
              <a:buNone/>
              <a:defRPr b="1" sz="4800"/>
            </a:lvl8pPr>
            <a:lvl9pPr lvl="8">
              <a:lnSpc>
                <a:spcPct val="80000"/>
              </a:lnSpc>
              <a:spcBef>
                <a:spcPts val="0"/>
              </a:spcBef>
              <a:spcAft>
                <a:spcPts val="0"/>
              </a:spcAft>
              <a:buClr>
                <a:schemeClr val="dk2"/>
              </a:buClr>
              <a:buSzPts val="4800"/>
              <a:buFont typeface="Inter"/>
              <a:buNone/>
              <a:defRPr b="1" sz="4800"/>
            </a:lvl9pPr>
          </a:lstStyle>
          <a:p/>
        </p:txBody>
      </p:sp>
      <p:sp>
        <p:nvSpPr>
          <p:cNvPr id="32" name="Google Shape;32;p4"/>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33" name="Google Shape;33;p4"/>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34" name="Google Shape;34;p4"/>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extLst>
    <p:ext uri="{DCECCB84-F9BA-43D5-87BE-67443E8EF086}">
      <p15:sldGuideLst>
        <p15:guide id="1" orient="horz" pos="432">
          <p15:clr>
            <a:srgbClr val="E46962"/>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254" name="Shape 254"/>
        <p:cNvGrpSpPr/>
        <p:nvPr/>
      </p:nvGrpSpPr>
      <p:grpSpPr>
        <a:xfrm>
          <a:off x="0" y="0"/>
          <a:ext cx="0" cy="0"/>
          <a:chOff x="0" y="0"/>
          <a:chExt cx="0" cy="0"/>
        </a:xfrm>
      </p:grpSpPr>
      <p:sp>
        <p:nvSpPr>
          <p:cNvPr id="255" name="Google Shape;255;p31"/>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56" name="Google Shape;256;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57" name="Google Shape;257;p31"/>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8" name="Google Shape;258;p31"/>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59" name="Google Shape;259;p31"/>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60" name="Google Shape;260;p31"/>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61" name="Google Shape;261;p31"/>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62" name="Google Shape;262;p31"/>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263" name="Shape 263"/>
        <p:cNvGrpSpPr/>
        <p:nvPr/>
      </p:nvGrpSpPr>
      <p:grpSpPr>
        <a:xfrm>
          <a:off x="0" y="0"/>
          <a:ext cx="0" cy="0"/>
          <a:chOff x="0" y="0"/>
          <a:chExt cx="0" cy="0"/>
        </a:xfrm>
      </p:grpSpPr>
      <p:sp>
        <p:nvSpPr>
          <p:cNvPr id="264" name="Google Shape;264;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65" name="Google Shape;265;p32"/>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66" name="Google Shape;266;p32"/>
          <p:cNvSpPr/>
          <p:nvPr>
            <p:ph idx="2" type="pic"/>
          </p:nvPr>
        </p:nvSpPr>
        <p:spPr>
          <a:xfrm>
            <a:off x="4992024" y="1152775"/>
            <a:ext cx="3840300" cy="3416400"/>
          </a:xfrm>
          <a:prstGeom prst="rect">
            <a:avLst/>
          </a:prstGeom>
          <a:noFill/>
          <a:ln>
            <a:noFill/>
          </a:ln>
        </p:spPr>
      </p:sp>
      <p:sp>
        <p:nvSpPr>
          <p:cNvPr id="267" name="Google Shape;267;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2">
    <p:spTree>
      <p:nvGrpSpPr>
        <p:cNvPr id="268" name="Shape 268"/>
        <p:cNvGrpSpPr/>
        <p:nvPr/>
      </p:nvGrpSpPr>
      <p:grpSpPr>
        <a:xfrm>
          <a:off x="0" y="0"/>
          <a:ext cx="0" cy="0"/>
          <a:chOff x="0" y="0"/>
          <a:chExt cx="0" cy="0"/>
        </a:xfrm>
      </p:grpSpPr>
      <p:sp>
        <p:nvSpPr>
          <p:cNvPr id="269" name="Google Shape;269;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70" name="Google Shape;270;p33"/>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71" name="Google Shape;271;p33"/>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2" name="Google Shape;272;p33"/>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3" name="Google Shape;273;p33"/>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74" name="Google Shape;274;p33"/>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275" name="Shape 275"/>
        <p:cNvGrpSpPr/>
        <p:nvPr/>
      </p:nvGrpSpPr>
      <p:grpSpPr>
        <a:xfrm>
          <a:off x="0" y="0"/>
          <a:ext cx="0" cy="0"/>
          <a:chOff x="0" y="0"/>
          <a:chExt cx="0" cy="0"/>
        </a:xfrm>
      </p:grpSpPr>
      <p:sp>
        <p:nvSpPr>
          <p:cNvPr id="276" name="Google Shape;276;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77" name="Google Shape;277;p34"/>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8" name="Google Shape;278;p34"/>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79" name="Google Shape;279;p34"/>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0" name="Google Shape;280;p34"/>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81" name="Google Shape;281;p34"/>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2" name="Google Shape;282;p34"/>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3" name="Google Shape;283;p34"/>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284" name="Shape 284"/>
        <p:cNvGrpSpPr/>
        <p:nvPr/>
      </p:nvGrpSpPr>
      <p:grpSpPr>
        <a:xfrm>
          <a:off x="0" y="0"/>
          <a:ext cx="0" cy="0"/>
          <a:chOff x="0" y="0"/>
          <a:chExt cx="0" cy="0"/>
        </a:xfrm>
      </p:grpSpPr>
      <p:sp>
        <p:nvSpPr>
          <p:cNvPr id="285" name="Google Shape;285;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86" name="Google Shape;286;p35"/>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7" name="Google Shape;287;p35"/>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8" name="Google Shape;288;p35"/>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9" name="Google Shape;289;p35"/>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90" name="Google Shape;290;p35"/>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91" name="Google Shape;291;p35"/>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2" name="Google Shape;292;p35"/>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3" name="Google Shape;293;p35"/>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4" name="Google Shape;294;p35"/>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295" name="Shape 295"/>
        <p:cNvGrpSpPr/>
        <p:nvPr/>
      </p:nvGrpSpPr>
      <p:grpSpPr>
        <a:xfrm>
          <a:off x="0" y="0"/>
          <a:ext cx="0" cy="0"/>
          <a:chOff x="0" y="0"/>
          <a:chExt cx="0" cy="0"/>
        </a:xfrm>
      </p:grpSpPr>
      <p:sp>
        <p:nvSpPr>
          <p:cNvPr id="296" name="Google Shape;296;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97" name="Google Shape;297;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98" name="Google Shape;298;p36"/>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299" name="Shape 299"/>
        <p:cNvGrpSpPr/>
        <p:nvPr/>
      </p:nvGrpSpPr>
      <p:grpSpPr>
        <a:xfrm>
          <a:off x="0" y="0"/>
          <a:ext cx="0" cy="0"/>
          <a:chOff x="0" y="0"/>
          <a:chExt cx="0" cy="0"/>
        </a:xfrm>
      </p:grpSpPr>
      <p:sp>
        <p:nvSpPr>
          <p:cNvPr id="300" name="Google Shape;300;p37"/>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01" name="Google Shape;301;p37"/>
          <p:cNvSpPr/>
          <p:nvPr>
            <p:ph idx="2" type="pic"/>
          </p:nvPr>
        </p:nvSpPr>
        <p:spPr>
          <a:xfrm>
            <a:off x="4804825" y="1133300"/>
            <a:ext cx="4027500" cy="2392800"/>
          </a:xfrm>
          <a:prstGeom prst="rect">
            <a:avLst/>
          </a:prstGeom>
          <a:noFill/>
          <a:ln>
            <a:noFill/>
          </a:ln>
        </p:spPr>
      </p:sp>
      <p:sp>
        <p:nvSpPr>
          <p:cNvPr id="302" name="Google Shape;302;p37"/>
          <p:cNvSpPr/>
          <p:nvPr>
            <p:ph idx="3" type="pic"/>
          </p:nvPr>
        </p:nvSpPr>
        <p:spPr>
          <a:xfrm>
            <a:off x="311725" y="1133300"/>
            <a:ext cx="4027500" cy="2392800"/>
          </a:xfrm>
          <a:prstGeom prst="rect">
            <a:avLst/>
          </a:prstGeom>
          <a:noFill/>
          <a:ln>
            <a:noFill/>
          </a:ln>
        </p:spPr>
      </p:sp>
      <p:sp>
        <p:nvSpPr>
          <p:cNvPr id="303" name="Google Shape;303;p37"/>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04" name="Google Shape;304;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05" name="Google Shape;305;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06" name="Google Shape;306;p37"/>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07" name="Google Shape;307;p37"/>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308" name="Shape 308"/>
        <p:cNvGrpSpPr/>
        <p:nvPr/>
      </p:nvGrpSpPr>
      <p:grpSpPr>
        <a:xfrm>
          <a:off x="0" y="0"/>
          <a:ext cx="0" cy="0"/>
          <a:chOff x="0" y="0"/>
          <a:chExt cx="0" cy="0"/>
        </a:xfrm>
      </p:grpSpPr>
      <p:sp>
        <p:nvSpPr>
          <p:cNvPr id="309" name="Google Shape;309;p38"/>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10" name="Google Shape;310;p38"/>
          <p:cNvSpPr/>
          <p:nvPr>
            <p:ph idx="2" type="pic"/>
          </p:nvPr>
        </p:nvSpPr>
        <p:spPr>
          <a:xfrm>
            <a:off x="6205225" y="1128325"/>
            <a:ext cx="2627100" cy="2273100"/>
          </a:xfrm>
          <a:prstGeom prst="rect">
            <a:avLst/>
          </a:prstGeom>
          <a:noFill/>
          <a:ln>
            <a:noFill/>
          </a:ln>
        </p:spPr>
      </p:sp>
      <p:sp>
        <p:nvSpPr>
          <p:cNvPr id="311" name="Google Shape;311;p38"/>
          <p:cNvSpPr/>
          <p:nvPr>
            <p:ph idx="3" type="pic"/>
          </p:nvPr>
        </p:nvSpPr>
        <p:spPr>
          <a:xfrm>
            <a:off x="311725" y="1128325"/>
            <a:ext cx="2627100" cy="2273100"/>
          </a:xfrm>
          <a:prstGeom prst="rect">
            <a:avLst/>
          </a:prstGeom>
          <a:noFill/>
          <a:ln>
            <a:noFill/>
          </a:ln>
        </p:spPr>
      </p:sp>
      <p:sp>
        <p:nvSpPr>
          <p:cNvPr id="312" name="Google Shape;312;p38"/>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13" name="Google Shape;313;p38"/>
          <p:cNvSpPr/>
          <p:nvPr>
            <p:ph idx="5" type="pic"/>
          </p:nvPr>
        </p:nvSpPr>
        <p:spPr>
          <a:xfrm>
            <a:off x="3255250" y="1128325"/>
            <a:ext cx="2627100" cy="2273100"/>
          </a:xfrm>
          <a:prstGeom prst="rect">
            <a:avLst/>
          </a:prstGeom>
          <a:noFill/>
          <a:ln>
            <a:noFill/>
          </a:ln>
        </p:spPr>
      </p:sp>
      <p:sp>
        <p:nvSpPr>
          <p:cNvPr id="314" name="Google Shape;314;p38"/>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15" name="Google Shape;315;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16" name="Google Shape;316;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17" name="Google Shape;317;p38"/>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18" name="Google Shape;318;p38"/>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319" name="Google Shape;319;p38"/>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320" name="Shape 320"/>
        <p:cNvGrpSpPr/>
        <p:nvPr/>
      </p:nvGrpSpPr>
      <p:grpSpPr>
        <a:xfrm>
          <a:off x="0" y="0"/>
          <a:ext cx="0" cy="0"/>
          <a:chOff x="0" y="0"/>
          <a:chExt cx="0" cy="0"/>
        </a:xfrm>
      </p:grpSpPr>
      <p:sp>
        <p:nvSpPr>
          <p:cNvPr id="321" name="Google Shape;321;p39"/>
          <p:cNvSpPr/>
          <p:nvPr>
            <p:ph idx="2" type="pic"/>
          </p:nvPr>
        </p:nvSpPr>
        <p:spPr>
          <a:xfrm>
            <a:off x="311700" y="445025"/>
            <a:ext cx="8520600" cy="4218300"/>
          </a:xfrm>
          <a:prstGeom prst="rect">
            <a:avLst/>
          </a:prstGeom>
          <a:noFill/>
          <a:ln>
            <a:noFill/>
          </a:ln>
        </p:spPr>
      </p:sp>
      <p:sp>
        <p:nvSpPr>
          <p:cNvPr id="322" name="Google Shape;322;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323" name="Shape 323"/>
        <p:cNvGrpSpPr/>
        <p:nvPr/>
      </p:nvGrpSpPr>
      <p:grpSpPr>
        <a:xfrm>
          <a:off x="0" y="0"/>
          <a:ext cx="0" cy="0"/>
          <a:chOff x="0" y="0"/>
          <a:chExt cx="0" cy="0"/>
        </a:xfrm>
      </p:grpSpPr>
      <p:sp>
        <p:nvSpPr>
          <p:cNvPr id="324" name="Google Shape;324;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25" name="Google Shape;325;p40"/>
          <p:cNvSpPr/>
          <p:nvPr>
            <p:ph idx="2" type="pic"/>
          </p:nvPr>
        </p:nvSpPr>
        <p:spPr>
          <a:xfrm>
            <a:off x="3389600" y="118913"/>
            <a:ext cx="1643700" cy="1535100"/>
          </a:xfrm>
          <a:prstGeom prst="rect">
            <a:avLst/>
          </a:prstGeom>
          <a:noFill/>
          <a:ln>
            <a:noFill/>
          </a:ln>
        </p:spPr>
      </p:sp>
      <p:sp>
        <p:nvSpPr>
          <p:cNvPr id="326" name="Google Shape;326;p40"/>
          <p:cNvSpPr/>
          <p:nvPr>
            <p:ph idx="3" type="pic"/>
          </p:nvPr>
        </p:nvSpPr>
        <p:spPr>
          <a:xfrm>
            <a:off x="5195935" y="118913"/>
            <a:ext cx="1643700" cy="1535100"/>
          </a:xfrm>
          <a:prstGeom prst="rect">
            <a:avLst/>
          </a:prstGeom>
          <a:noFill/>
          <a:ln>
            <a:noFill/>
          </a:ln>
        </p:spPr>
      </p:sp>
      <p:sp>
        <p:nvSpPr>
          <p:cNvPr id="327" name="Google Shape;327;p40"/>
          <p:cNvSpPr/>
          <p:nvPr>
            <p:ph idx="4" type="pic"/>
          </p:nvPr>
        </p:nvSpPr>
        <p:spPr>
          <a:xfrm>
            <a:off x="7002270" y="118913"/>
            <a:ext cx="1643700" cy="1535100"/>
          </a:xfrm>
          <a:prstGeom prst="rect">
            <a:avLst/>
          </a:prstGeom>
          <a:noFill/>
          <a:ln>
            <a:noFill/>
          </a:ln>
        </p:spPr>
      </p:sp>
      <p:sp>
        <p:nvSpPr>
          <p:cNvPr id="328" name="Google Shape;328;p40"/>
          <p:cNvSpPr/>
          <p:nvPr>
            <p:ph idx="5" type="pic"/>
          </p:nvPr>
        </p:nvSpPr>
        <p:spPr>
          <a:xfrm>
            <a:off x="3389588" y="1804212"/>
            <a:ext cx="1643700" cy="1535100"/>
          </a:xfrm>
          <a:prstGeom prst="rect">
            <a:avLst/>
          </a:prstGeom>
          <a:noFill/>
          <a:ln>
            <a:noFill/>
          </a:ln>
        </p:spPr>
      </p:sp>
      <p:sp>
        <p:nvSpPr>
          <p:cNvPr id="329" name="Google Shape;329;p40"/>
          <p:cNvSpPr/>
          <p:nvPr>
            <p:ph idx="6" type="pic"/>
          </p:nvPr>
        </p:nvSpPr>
        <p:spPr>
          <a:xfrm>
            <a:off x="5195922" y="1804212"/>
            <a:ext cx="1643700" cy="1535100"/>
          </a:xfrm>
          <a:prstGeom prst="rect">
            <a:avLst/>
          </a:prstGeom>
          <a:noFill/>
          <a:ln>
            <a:noFill/>
          </a:ln>
        </p:spPr>
      </p:sp>
      <p:sp>
        <p:nvSpPr>
          <p:cNvPr id="330" name="Google Shape;330;p40"/>
          <p:cNvSpPr/>
          <p:nvPr>
            <p:ph idx="7" type="pic"/>
          </p:nvPr>
        </p:nvSpPr>
        <p:spPr>
          <a:xfrm>
            <a:off x="7002257" y="1804212"/>
            <a:ext cx="1643700" cy="1535100"/>
          </a:xfrm>
          <a:prstGeom prst="rect">
            <a:avLst/>
          </a:prstGeom>
          <a:noFill/>
          <a:ln>
            <a:noFill/>
          </a:ln>
        </p:spPr>
      </p:sp>
      <p:sp>
        <p:nvSpPr>
          <p:cNvPr id="331" name="Google Shape;331;p40"/>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32" name="Google Shape;332;p40"/>
          <p:cNvSpPr/>
          <p:nvPr>
            <p:ph idx="8" type="pic"/>
          </p:nvPr>
        </p:nvSpPr>
        <p:spPr>
          <a:xfrm>
            <a:off x="3389588" y="3489487"/>
            <a:ext cx="1643700" cy="1535100"/>
          </a:xfrm>
          <a:prstGeom prst="rect">
            <a:avLst/>
          </a:prstGeom>
          <a:noFill/>
          <a:ln>
            <a:noFill/>
          </a:ln>
        </p:spPr>
      </p:sp>
      <p:sp>
        <p:nvSpPr>
          <p:cNvPr id="333" name="Google Shape;333;p40"/>
          <p:cNvSpPr/>
          <p:nvPr>
            <p:ph idx="9" type="pic"/>
          </p:nvPr>
        </p:nvSpPr>
        <p:spPr>
          <a:xfrm>
            <a:off x="5195922" y="3489487"/>
            <a:ext cx="1643700" cy="1535100"/>
          </a:xfrm>
          <a:prstGeom prst="rect">
            <a:avLst/>
          </a:prstGeom>
          <a:noFill/>
          <a:ln>
            <a:noFill/>
          </a:ln>
        </p:spPr>
      </p:sp>
      <p:sp>
        <p:nvSpPr>
          <p:cNvPr id="334" name="Google Shape;334;p40"/>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ivider" type="tx">
  <p:cSld name="TITLE_AND_BODY">
    <p:bg>
      <p:bgPr>
        <a:solidFill>
          <a:schemeClr val="dk2"/>
        </a:solidFill>
      </p:bgPr>
    </p:bg>
    <p:spTree>
      <p:nvGrpSpPr>
        <p:cNvPr id="35" name="Shape 35"/>
        <p:cNvGrpSpPr/>
        <p:nvPr/>
      </p:nvGrpSpPr>
      <p:grpSpPr>
        <a:xfrm>
          <a:off x="0" y="0"/>
          <a:ext cx="0" cy="0"/>
          <a:chOff x="0" y="0"/>
          <a:chExt cx="0" cy="0"/>
        </a:xfrm>
      </p:grpSpPr>
      <p:cxnSp>
        <p:nvCxnSpPr>
          <p:cNvPr id="36" name="Google Shape;36;p5"/>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37" name="Google Shape;37;p5"/>
          <p:cNvSpPr txBox="1"/>
          <p:nvPr>
            <p:ph type="title"/>
          </p:nvPr>
        </p:nvSpPr>
        <p:spPr>
          <a:xfrm>
            <a:off x="420875" y="1552350"/>
            <a:ext cx="6231300" cy="1688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38" name="Google Shape;38;p5"/>
          <p:cNvSpPr txBox="1"/>
          <p:nvPr>
            <p:ph idx="2" type="title"/>
          </p:nvPr>
        </p:nvSpPr>
        <p:spPr>
          <a:xfrm>
            <a:off x="472350" y="3144800"/>
            <a:ext cx="2965500" cy="164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2pPr>
            <a:lvl3pPr lvl="2">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3pPr>
            <a:lvl4pPr lvl="3">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4pPr>
            <a:lvl5pPr lvl="4">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5pPr>
            <a:lvl6pPr lvl="5">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6pPr>
            <a:lvl7pPr lvl="6">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7pPr>
            <a:lvl8pPr lvl="7">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8pPr>
            <a:lvl9pPr lvl="8">
              <a:spcBef>
                <a:spcPts val="0"/>
              </a:spcBef>
              <a:spcAft>
                <a:spcPts val="0"/>
              </a:spcAft>
              <a:buClr>
                <a:schemeClr val="lt2"/>
              </a:buClr>
              <a:buSzPts val="1800"/>
              <a:buFont typeface="Inter SemiBold"/>
              <a:buNone/>
              <a:defRPr sz="1800">
                <a:solidFill>
                  <a:schemeClr val="lt2"/>
                </a:solidFill>
                <a:latin typeface="Inter SemiBold"/>
                <a:ea typeface="Inter SemiBold"/>
                <a:cs typeface="Inter SemiBold"/>
                <a:sym typeface="Inter SemiBold"/>
              </a:defRPr>
            </a:lvl9pPr>
          </a:lstStyle>
          <a:p/>
        </p:txBody>
      </p:sp>
      <p:sp>
        <p:nvSpPr>
          <p:cNvPr id="39" name="Google Shape;39;p5"/>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40" name="Google Shape;40;p5"/>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41" name="Google Shape;41;p5"/>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Model" type="twoColTx">
  <p:cSld name="TITLE_AND_TWO_COLUMNS">
    <p:bg>
      <p:bgPr>
        <a:solidFill>
          <a:schemeClr val="dk1"/>
        </a:solidFill>
      </p:bgPr>
    </p:bg>
    <p:spTree>
      <p:nvGrpSpPr>
        <p:cNvPr id="42" name="Shape 42"/>
        <p:cNvGrpSpPr/>
        <p:nvPr/>
      </p:nvGrpSpPr>
      <p:grpSpPr>
        <a:xfrm>
          <a:off x="0" y="0"/>
          <a:ext cx="0" cy="0"/>
          <a:chOff x="0" y="0"/>
          <a:chExt cx="0" cy="0"/>
        </a:xfrm>
      </p:grpSpPr>
      <p:sp>
        <p:nvSpPr>
          <p:cNvPr id="43" name="Google Shape;4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44" name="Google Shape;44;p6"/>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45" name="Google Shape;45;p6"/>
          <p:cNvSpPr txBox="1"/>
          <p:nvPr>
            <p:ph type="title"/>
          </p:nvPr>
        </p:nvSpPr>
        <p:spPr>
          <a:xfrm>
            <a:off x="450850" y="596800"/>
            <a:ext cx="6767700" cy="1431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46" name="Google Shape;46;p6"/>
          <p:cNvSpPr txBox="1"/>
          <p:nvPr>
            <p:ph idx="1" type="body"/>
          </p:nvPr>
        </p:nvSpPr>
        <p:spPr>
          <a:xfrm>
            <a:off x="560525" y="37189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47" name="Google Shape;47;p6"/>
          <p:cNvSpPr txBox="1"/>
          <p:nvPr>
            <p:ph idx="2" type="body"/>
          </p:nvPr>
        </p:nvSpPr>
        <p:spPr>
          <a:xfrm>
            <a:off x="4113125" y="3718900"/>
            <a:ext cx="3552600" cy="873600"/>
          </a:xfrm>
          <a:prstGeom prst="rect">
            <a:avLst/>
          </a:prstGeom>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48" name="Google Shape;48;p6"/>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49" name="Google Shape;49;p6"/>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50" name="Google Shape;50;p6"/>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Timeline" type="titleOnly">
  <p:cSld name="TITLE_ONLY">
    <p:bg>
      <p:bgPr>
        <a:solidFill>
          <a:schemeClr val="lt1"/>
        </a:solidFill>
      </p:bgPr>
    </p:bg>
    <p:spTree>
      <p:nvGrpSpPr>
        <p:cNvPr id="51" name="Shape 51"/>
        <p:cNvGrpSpPr/>
        <p:nvPr/>
      </p:nvGrpSpPr>
      <p:grpSpPr>
        <a:xfrm>
          <a:off x="0" y="0"/>
          <a:ext cx="0" cy="0"/>
          <a:chOff x="0" y="0"/>
          <a:chExt cx="0" cy="0"/>
        </a:xfrm>
      </p:grpSpPr>
      <p:sp>
        <p:nvSpPr>
          <p:cNvPr id="52" name="Google Shape;5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53" name="Google Shape;53;p7"/>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54" name="Google Shape;54;p7"/>
          <p:cNvSpPr txBox="1"/>
          <p:nvPr>
            <p:ph type="title"/>
          </p:nvPr>
        </p:nvSpPr>
        <p:spPr>
          <a:xfrm>
            <a:off x="452575" y="596800"/>
            <a:ext cx="6868800" cy="13392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4200"/>
              <a:buFont typeface="Inter"/>
              <a:buNone/>
              <a:defRPr/>
            </a:lvl1pPr>
            <a:lvl2pPr lvl="1">
              <a:lnSpc>
                <a:spcPct val="80000"/>
              </a:lnSpc>
              <a:spcBef>
                <a:spcPts val="0"/>
              </a:spcBef>
              <a:spcAft>
                <a:spcPts val="0"/>
              </a:spcAft>
              <a:buClr>
                <a:schemeClr val="dk2"/>
              </a:buClr>
              <a:buSzPts val="4800"/>
              <a:buFont typeface="Inter"/>
              <a:buNone/>
              <a:defRPr b="1" sz="4800"/>
            </a:lvl2pPr>
            <a:lvl3pPr lvl="2">
              <a:lnSpc>
                <a:spcPct val="80000"/>
              </a:lnSpc>
              <a:spcBef>
                <a:spcPts val="0"/>
              </a:spcBef>
              <a:spcAft>
                <a:spcPts val="0"/>
              </a:spcAft>
              <a:buClr>
                <a:schemeClr val="dk2"/>
              </a:buClr>
              <a:buSzPts val="4800"/>
              <a:buFont typeface="Inter"/>
              <a:buNone/>
              <a:defRPr b="1" sz="4800"/>
            </a:lvl3pPr>
            <a:lvl4pPr lvl="3">
              <a:lnSpc>
                <a:spcPct val="80000"/>
              </a:lnSpc>
              <a:spcBef>
                <a:spcPts val="0"/>
              </a:spcBef>
              <a:spcAft>
                <a:spcPts val="0"/>
              </a:spcAft>
              <a:buClr>
                <a:schemeClr val="dk2"/>
              </a:buClr>
              <a:buSzPts val="4800"/>
              <a:buFont typeface="Inter"/>
              <a:buNone/>
              <a:defRPr b="1" sz="4800"/>
            </a:lvl4pPr>
            <a:lvl5pPr lvl="4">
              <a:lnSpc>
                <a:spcPct val="80000"/>
              </a:lnSpc>
              <a:spcBef>
                <a:spcPts val="0"/>
              </a:spcBef>
              <a:spcAft>
                <a:spcPts val="0"/>
              </a:spcAft>
              <a:buClr>
                <a:schemeClr val="dk2"/>
              </a:buClr>
              <a:buSzPts val="4800"/>
              <a:buFont typeface="Inter"/>
              <a:buNone/>
              <a:defRPr b="1" sz="4800"/>
            </a:lvl5pPr>
            <a:lvl6pPr lvl="5">
              <a:lnSpc>
                <a:spcPct val="80000"/>
              </a:lnSpc>
              <a:spcBef>
                <a:spcPts val="0"/>
              </a:spcBef>
              <a:spcAft>
                <a:spcPts val="0"/>
              </a:spcAft>
              <a:buClr>
                <a:schemeClr val="dk2"/>
              </a:buClr>
              <a:buSzPts val="4800"/>
              <a:buFont typeface="Inter"/>
              <a:buNone/>
              <a:defRPr b="1" sz="4800"/>
            </a:lvl6pPr>
            <a:lvl7pPr lvl="6">
              <a:lnSpc>
                <a:spcPct val="80000"/>
              </a:lnSpc>
              <a:spcBef>
                <a:spcPts val="0"/>
              </a:spcBef>
              <a:spcAft>
                <a:spcPts val="0"/>
              </a:spcAft>
              <a:buClr>
                <a:schemeClr val="dk2"/>
              </a:buClr>
              <a:buSzPts val="4800"/>
              <a:buFont typeface="Inter"/>
              <a:buNone/>
              <a:defRPr b="1" sz="4800"/>
            </a:lvl7pPr>
            <a:lvl8pPr lvl="7">
              <a:lnSpc>
                <a:spcPct val="80000"/>
              </a:lnSpc>
              <a:spcBef>
                <a:spcPts val="0"/>
              </a:spcBef>
              <a:spcAft>
                <a:spcPts val="0"/>
              </a:spcAft>
              <a:buClr>
                <a:schemeClr val="dk2"/>
              </a:buClr>
              <a:buSzPts val="4800"/>
              <a:buFont typeface="Inter"/>
              <a:buNone/>
              <a:defRPr b="1" sz="4800"/>
            </a:lvl8pPr>
            <a:lvl9pPr lvl="8">
              <a:lnSpc>
                <a:spcPct val="80000"/>
              </a:lnSpc>
              <a:spcBef>
                <a:spcPts val="0"/>
              </a:spcBef>
              <a:spcAft>
                <a:spcPts val="0"/>
              </a:spcAft>
              <a:buClr>
                <a:schemeClr val="dk2"/>
              </a:buClr>
              <a:buSzPts val="4800"/>
              <a:buFont typeface="Inter"/>
              <a:buNone/>
              <a:defRPr b="1" sz="4800"/>
            </a:lvl9pPr>
          </a:lstStyle>
          <a:p/>
        </p:txBody>
      </p:sp>
      <p:sp>
        <p:nvSpPr>
          <p:cNvPr id="55" name="Google Shape;55;p7"/>
          <p:cNvSpPr txBox="1"/>
          <p:nvPr>
            <p:ph idx="1" type="body"/>
          </p:nvPr>
        </p:nvSpPr>
        <p:spPr>
          <a:xfrm>
            <a:off x="589475"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56" name="Google Shape;56;p7"/>
          <p:cNvSpPr txBox="1"/>
          <p:nvPr>
            <p:ph idx="2" type="body"/>
          </p:nvPr>
        </p:nvSpPr>
        <p:spPr>
          <a:xfrm>
            <a:off x="260185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57" name="Google Shape;57;p7"/>
          <p:cNvSpPr txBox="1"/>
          <p:nvPr>
            <p:ph idx="3" type="body"/>
          </p:nvPr>
        </p:nvSpPr>
        <p:spPr>
          <a:xfrm>
            <a:off x="460145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58" name="Google Shape;58;p7"/>
          <p:cNvSpPr txBox="1"/>
          <p:nvPr>
            <p:ph idx="4" type="body"/>
          </p:nvPr>
        </p:nvSpPr>
        <p:spPr>
          <a:xfrm>
            <a:off x="6602800" y="2780825"/>
            <a:ext cx="1641300" cy="17190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dk2"/>
              </a:buClr>
              <a:buSzPts val="1000"/>
              <a:buFont typeface="Inter"/>
              <a:buChar char="●"/>
              <a:defRPr sz="1000"/>
            </a:lvl1pPr>
            <a:lvl2pPr indent="-292100" lvl="1" marL="914400">
              <a:spcBef>
                <a:spcPts val="0"/>
              </a:spcBef>
              <a:spcAft>
                <a:spcPts val="0"/>
              </a:spcAft>
              <a:buClr>
                <a:schemeClr val="dk2"/>
              </a:buClr>
              <a:buSzPts val="1000"/>
              <a:buFont typeface="Inter"/>
              <a:buChar char="○"/>
              <a:defRPr sz="1000"/>
            </a:lvl2pPr>
            <a:lvl3pPr indent="-292100" lvl="2" marL="1371600">
              <a:spcBef>
                <a:spcPts val="0"/>
              </a:spcBef>
              <a:spcAft>
                <a:spcPts val="0"/>
              </a:spcAft>
              <a:buClr>
                <a:schemeClr val="dk2"/>
              </a:buClr>
              <a:buSzPts val="1000"/>
              <a:buFont typeface="Inter"/>
              <a:buChar char="■"/>
              <a:defRPr sz="1000"/>
            </a:lvl3pPr>
            <a:lvl4pPr indent="-292100" lvl="3" marL="1828800">
              <a:spcBef>
                <a:spcPts val="0"/>
              </a:spcBef>
              <a:spcAft>
                <a:spcPts val="0"/>
              </a:spcAft>
              <a:buClr>
                <a:schemeClr val="dk2"/>
              </a:buClr>
              <a:buSzPts val="1000"/>
              <a:buFont typeface="Inter"/>
              <a:buChar char="●"/>
              <a:defRPr sz="1000"/>
            </a:lvl4pPr>
            <a:lvl5pPr indent="-292100" lvl="4" marL="2286000">
              <a:spcBef>
                <a:spcPts val="0"/>
              </a:spcBef>
              <a:spcAft>
                <a:spcPts val="0"/>
              </a:spcAft>
              <a:buClr>
                <a:schemeClr val="dk2"/>
              </a:buClr>
              <a:buSzPts val="1000"/>
              <a:buFont typeface="Inter"/>
              <a:buChar char="○"/>
              <a:defRPr sz="1000"/>
            </a:lvl5pPr>
            <a:lvl6pPr indent="-292100" lvl="5" marL="2743200">
              <a:spcBef>
                <a:spcPts val="0"/>
              </a:spcBef>
              <a:spcAft>
                <a:spcPts val="0"/>
              </a:spcAft>
              <a:buClr>
                <a:schemeClr val="dk2"/>
              </a:buClr>
              <a:buSzPts val="1000"/>
              <a:buFont typeface="Inter"/>
              <a:buChar char="■"/>
              <a:defRPr sz="1000"/>
            </a:lvl6pPr>
            <a:lvl7pPr indent="-292100" lvl="6" marL="3200400">
              <a:spcBef>
                <a:spcPts val="0"/>
              </a:spcBef>
              <a:spcAft>
                <a:spcPts val="0"/>
              </a:spcAft>
              <a:buClr>
                <a:schemeClr val="dk2"/>
              </a:buClr>
              <a:buSzPts val="1000"/>
              <a:buFont typeface="Inter"/>
              <a:buChar char="●"/>
              <a:defRPr sz="1000"/>
            </a:lvl7pPr>
            <a:lvl8pPr indent="-292100" lvl="7" marL="3657600">
              <a:spcBef>
                <a:spcPts val="0"/>
              </a:spcBef>
              <a:spcAft>
                <a:spcPts val="0"/>
              </a:spcAft>
              <a:buClr>
                <a:schemeClr val="dk2"/>
              </a:buClr>
              <a:buSzPts val="1000"/>
              <a:buFont typeface="Inter"/>
              <a:buChar char="○"/>
              <a:defRPr sz="1000"/>
            </a:lvl8pPr>
            <a:lvl9pPr indent="-292100" lvl="8" marL="4114800">
              <a:spcBef>
                <a:spcPts val="0"/>
              </a:spcBef>
              <a:spcAft>
                <a:spcPts val="0"/>
              </a:spcAft>
              <a:buClr>
                <a:schemeClr val="dk2"/>
              </a:buClr>
              <a:buSzPts val="1000"/>
              <a:buFont typeface="Inter"/>
              <a:buChar char="■"/>
              <a:defRPr sz="1000"/>
            </a:lvl9pPr>
          </a:lstStyle>
          <a:p/>
        </p:txBody>
      </p:sp>
      <p:sp>
        <p:nvSpPr>
          <p:cNvPr id="59" name="Google Shape;59;p7"/>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60" name="Google Shape;60;p7"/>
          <p:cNvSpPr txBox="1"/>
          <p:nvPr>
            <p:ph idx="5"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61" name="Google Shape;61;p7"/>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ive Advantage">
  <p:cSld name="ONE_COLUMN_TEXT">
    <p:bg>
      <p:bgPr>
        <a:solidFill>
          <a:schemeClr val="lt1"/>
        </a:solidFill>
      </p:bgPr>
    </p:bg>
    <p:spTree>
      <p:nvGrpSpPr>
        <p:cNvPr id="62" name="Shape 62"/>
        <p:cNvGrpSpPr/>
        <p:nvPr/>
      </p:nvGrpSpPr>
      <p:grpSpPr>
        <a:xfrm>
          <a:off x="0" y="0"/>
          <a:ext cx="0" cy="0"/>
          <a:chOff x="0" y="0"/>
          <a:chExt cx="0" cy="0"/>
        </a:xfrm>
      </p:grpSpPr>
      <p:sp>
        <p:nvSpPr>
          <p:cNvPr id="63" name="Google Shape;6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64" name="Google Shape;64;p8"/>
          <p:cNvCxnSpPr/>
          <p:nvPr/>
        </p:nvCxnSpPr>
        <p:spPr>
          <a:xfrm rot="10800000">
            <a:off x="560525" y="279400"/>
            <a:ext cx="149400" cy="0"/>
          </a:xfrm>
          <a:prstGeom prst="straightConnector1">
            <a:avLst/>
          </a:prstGeom>
          <a:noFill/>
          <a:ln cap="flat" cmpd="sng" w="9525">
            <a:solidFill>
              <a:schemeClr val="dk1"/>
            </a:solidFill>
            <a:prstDash val="solid"/>
            <a:round/>
            <a:headEnd len="med" w="med" type="none"/>
            <a:tailEnd len="med" w="med" type="none"/>
          </a:ln>
        </p:spPr>
      </p:cxnSp>
      <p:sp>
        <p:nvSpPr>
          <p:cNvPr id="65" name="Google Shape;65;p8"/>
          <p:cNvSpPr txBox="1"/>
          <p:nvPr>
            <p:ph type="title"/>
          </p:nvPr>
        </p:nvSpPr>
        <p:spPr>
          <a:xfrm>
            <a:off x="452575" y="596800"/>
            <a:ext cx="4418100" cy="29655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4200"/>
              <a:buFont typeface="Inter"/>
              <a:buNone/>
              <a:defRPr/>
            </a:lvl1pPr>
            <a:lvl2pPr lvl="1">
              <a:lnSpc>
                <a:spcPct val="80000"/>
              </a:lnSpc>
              <a:spcBef>
                <a:spcPts val="0"/>
              </a:spcBef>
              <a:spcAft>
                <a:spcPts val="0"/>
              </a:spcAft>
              <a:buSzPts val="4800"/>
              <a:buFont typeface="Inter"/>
              <a:buNone/>
              <a:defRPr b="1" sz="4800"/>
            </a:lvl2pPr>
            <a:lvl3pPr lvl="2">
              <a:lnSpc>
                <a:spcPct val="80000"/>
              </a:lnSpc>
              <a:spcBef>
                <a:spcPts val="0"/>
              </a:spcBef>
              <a:spcAft>
                <a:spcPts val="0"/>
              </a:spcAft>
              <a:buSzPts val="4800"/>
              <a:buFont typeface="Inter"/>
              <a:buNone/>
              <a:defRPr b="1" sz="4800"/>
            </a:lvl3pPr>
            <a:lvl4pPr lvl="3">
              <a:lnSpc>
                <a:spcPct val="80000"/>
              </a:lnSpc>
              <a:spcBef>
                <a:spcPts val="0"/>
              </a:spcBef>
              <a:spcAft>
                <a:spcPts val="0"/>
              </a:spcAft>
              <a:buSzPts val="4800"/>
              <a:buFont typeface="Inter"/>
              <a:buNone/>
              <a:defRPr b="1" sz="4800"/>
            </a:lvl4pPr>
            <a:lvl5pPr lvl="4">
              <a:lnSpc>
                <a:spcPct val="80000"/>
              </a:lnSpc>
              <a:spcBef>
                <a:spcPts val="0"/>
              </a:spcBef>
              <a:spcAft>
                <a:spcPts val="0"/>
              </a:spcAft>
              <a:buSzPts val="4800"/>
              <a:buFont typeface="Inter"/>
              <a:buNone/>
              <a:defRPr b="1" sz="4800"/>
            </a:lvl5pPr>
            <a:lvl6pPr lvl="5">
              <a:lnSpc>
                <a:spcPct val="80000"/>
              </a:lnSpc>
              <a:spcBef>
                <a:spcPts val="0"/>
              </a:spcBef>
              <a:spcAft>
                <a:spcPts val="0"/>
              </a:spcAft>
              <a:buSzPts val="4800"/>
              <a:buFont typeface="Inter"/>
              <a:buNone/>
              <a:defRPr b="1" sz="4800"/>
            </a:lvl6pPr>
            <a:lvl7pPr lvl="6">
              <a:lnSpc>
                <a:spcPct val="80000"/>
              </a:lnSpc>
              <a:spcBef>
                <a:spcPts val="0"/>
              </a:spcBef>
              <a:spcAft>
                <a:spcPts val="0"/>
              </a:spcAft>
              <a:buSzPts val="4800"/>
              <a:buFont typeface="Inter"/>
              <a:buNone/>
              <a:defRPr b="1" sz="4800"/>
            </a:lvl7pPr>
            <a:lvl8pPr lvl="7">
              <a:lnSpc>
                <a:spcPct val="80000"/>
              </a:lnSpc>
              <a:spcBef>
                <a:spcPts val="0"/>
              </a:spcBef>
              <a:spcAft>
                <a:spcPts val="0"/>
              </a:spcAft>
              <a:buSzPts val="4800"/>
              <a:buFont typeface="Inter"/>
              <a:buNone/>
              <a:defRPr b="1" sz="4800"/>
            </a:lvl8pPr>
            <a:lvl9pPr lvl="8">
              <a:lnSpc>
                <a:spcPct val="80000"/>
              </a:lnSpc>
              <a:spcBef>
                <a:spcPts val="0"/>
              </a:spcBef>
              <a:spcAft>
                <a:spcPts val="0"/>
              </a:spcAft>
              <a:buSzPts val="4800"/>
              <a:buFont typeface="Inter"/>
              <a:buNone/>
              <a:defRPr b="1" sz="4800"/>
            </a:lvl9pPr>
          </a:lstStyle>
          <a:p/>
        </p:txBody>
      </p:sp>
      <p:sp>
        <p:nvSpPr>
          <p:cNvPr id="66" name="Google Shape;66;p8"/>
          <p:cNvSpPr/>
          <p:nvPr>
            <p:ph idx="2" type="pic"/>
          </p:nvPr>
        </p:nvSpPr>
        <p:spPr>
          <a:xfrm>
            <a:off x="5039775" y="196800"/>
            <a:ext cx="3905400" cy="4749900"/>
          </a:xfrm>
          <a:prstGeom prst="roundRect">
            <a:avLst>
              <a:gd fmla="val 2053" name="adj"/>
            </a:avLst>
          </a:prstGeom>
          <a:noFill/>
          <a:ln>
            <a:noFill/>
          </a:ln>
        </p:spPr>
      </p:sp>
      <p:sp>
        <p:nvSpPr>
          <p:cNvPr id="67" name="Google Shape;67;p8"/>
          <p:cNvSpPr txBox="1"/>
          <p:nvPr>
            <p:ph idx="1" type="body"/>
          </p:nvPr>
        </p:nvSpPr>
        <p:spPr>
          <a:xfrm>
            <a:off x="452575" y="1966775"/>
            <a:ext cx="3212700" cy="2080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Inter"/>
              <a:buChar char="●"/>
              <a:defRPr/>
            </a:lvl1pPr>
            <a:lvl2pPr indent="-304800" lvl="1" marL="914400">
              <a:spcBef>
                <a:spcPts val="0"/>
              </a:spcBef>
              <a:spcAft>
                <a:spcPts val="0"/>
              </a:spcAft>
              <a:buSzPts val="1200"/>
              <a:buFont typeface="Inter"/>
              <a:buChar char="○"/>
              <a:defRPr/>
            </a:lvl2pPr>
            <a:lvl3pPr indent="-304800" lvl="2" marL="1371600">
              <a:spcBef>
                <a:spcPts val="0"/>
              </a:spcBef>
              <a:spcAft>
                <a:spcPts val="0"/>
              </a:spcAft>
              <a:buSzPts val="1200"/>
              <a:buFont typeface="Inter"/>
              <a:buChar char="■"/>
              <a:defRPr/>
            </a:lvl3pPr>
            <a:lvl4pPr indent="-304800" lvl="3" marL="1828800">
              <a:spcBef>
                <a:spcPts val="0"/>
              </a:spcBef>
              <a:spcAft>
                <a:spcPts val="0"/>
              </a:spcAft>
              <a:buSzPts val="1200"/>
              <a:buFont typeface="Inter"/>
              <a:buChar char="●"/>
              <a:defRPr/>
            </a:lvl4pPr>
            <a:lvl5pPr indent="-304800" lvl="4" marL="2286000">
              <a:spcBef>
                <a:spcPts val="0"/>
              </a:spcBef>
              <a:spcAft>
                <a:spcPts val="0"/>
              </a:spcAft>
              <a:buSzPts val="1200"/>
              <a:buFont typeface="Inter"/>
              <a:buChar char="○"/>
              <a:defRPr/>
            </a:lvl5pPr>
            <a:lvl6pPr indent="-304800" lvl="5" marL="2743200">
              <a:spcBef>
                <a:spcPts val="0"/>
              </a:spcBef>
              <a:spcAft>
                <a:spcPts val="0"/>
              </a:spcAft>
              <a:buSzPts val="1200"/>
              <a:buFont typeface="Inter"/>
              <a:buChar char="■"/>
              <a:defRPr/>
            </a:lvl6pPr>
            <a:lvl7pPr indent="-304800" lvl="6" marL="3200400">
              <a:spcBef>
                <a:spcPts val="0"/>
              </a:spcBef>
              <a:spcAft>
                <a:spcPts val="0"/>
              </a:spcAft>
              <a:buSzPts val="1200"/>
              <a:buFont typeface="Inter"/>
              <a:buChar char="●"/>
              <a:defRPr/>
            </a:lvl7pPr>
            <a:lvl8pPr indent="-304800" lvl="7" marL="3657600">
              <a:spcBef>
                <a:spcPts val="0"/>
              </a:spcBef>
              <a:spcAft>
                <a:spcPts val="0"/>
              </a:spcAft>
              <a:buSzPts val="1200"/>
              <a:buFont typeface="Inter"/>
              <a:buChar char="○"/>
              <a:defRPr/>
            </a:lvl8pPr>
            <a:lvl9pPr indent="-304800" lvl="8" marL="4114800">
              <a:spcBef>
                <a:spcPts val="0"/>
              </a:spcBef>
              <a:spcAft>
                <a:spcPts val="0"/>
              </a:spcAft>
              <a:buSzPts val="1200"/>
              <a:buFont typeface="Inter"/>
              <a:buChar char="■"/>
              <a:defRPr/>
            </a:lvl9pPr>
          </a:lstStyle>
          <a:p/>
        </p:txBody>
      </p:sp>
      <p:sp>
        <p:nvSpPr>
          <p:cNvPr id="68" name="Google Shape;68;p8"/>
          <p:cNvSpPr/>
          <p:nvPr/>
        </p:nvSpPr>
        <p:spPr>
          <a:xfrm>
            <a:off x="603475"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Inter"/>
                <a:ea typeface="Inter"/>
                <a:cs typeface="Inter"/>
                <a:sym typeface="Inter"/>
              </a:rPr>
              <a:t>Confidential</a:t>
            </a:r>
            <a:endParaRPr sz="700">
              <a:solidFill>
                <a:schemeClr val="dk1"/>
              </a:solidFill>
              <a:latin typeface="Inter"/>
              <a:ea typeface="Inter"/>
              <a:cs typeface="Inter"/>
              <a:sym typeface="Inter"/>
            </a:endParaRPr>
          </a:p>
        </p:txBody>
      </p:sp>
      <p:sp>
        <p:nvSpPr>
          <p:cNvPr id="69" name="Google Shape;69;p8"/>
          <p:cNvSpPr txBox="1"/>
          <p:nvPr>
            <p:ph idx="3"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dk1"/>
                </a:solidFill>
                <a:latin typeface="Inter Light"/>
                <a:ea typeface="Inter Light"/>
                <a:cs typeface="Inter Light"/>
                <a:sym typeface="Inter Light"/>
              </a:defRPr>
            </a:lvl1pPr>
            <a:lvl2pPr lvl="1" rtl="0" algn="ctr">
              <a:buNone/>
              <a:defRPr sz="800">
                <a:solidFill>
                  <a:schemeClr val="dk1"/>
                </a:solidFill>
                <a:latin typeface="Inter Light"/>
                <a:ea typeface="Inter Light"/>
                <a:cs typeface="Inter Light"/>
                <a:sym typeface="Inter Light"/>
              </a:defRPr>
            </a:lvl2pPr>
            <a:lvl3pPr lvl="2" rtl="0" algn="ctr">
              <a:buNone/>
              <a:defRPr sz="800">
                <a:solidFill>
                  <a:schemeClr val="dk1"/>
                </a:solidFill>
                <a:latin typeface="Inter Light"/>
                <a:ea typeface="Inter Light"/>
                <a:cs typeface="Inter Light"/>
                <a:sym typeface="Inter Light"/>
              </a:defRPr>
            </a:lvl3pPr>
            <a:lvl4pPr lvl="3" rtl="0" algn="ctr">
              <a:buNone/>
              <a:defRPr sz="800">
                <a:solidFill>
                  <a:schemeClr val="dk1"/>
                </a:solidFill>
                <a:latin typeface="Inter Light"/>
                <a:ea typeface="Inter Light"/>
                <a:cs typeface="Inter Light"/>
                <a:sym typeface="Inter Light"/>
              </a:defRPr>
            </a:lvl4pPr>
            <a:lvl5pPr lvl="4" rtl="0" algn="ctr">
              <a:buNone/>
              <a:defRPr sz="800">
                <a:solidFill>
                  <a:schemeClr val="dk1"/>
                </a:solidFill>
                <a:latin typeface="Inter Light"/>
                <a:ea typeface="Inter Light"/>
                <a:cs typeface="Inter Light"/>
                <a:sym typeface="Inter Light"/>
              </a:defRPr>
            </a:lvl5pPr>
            <a:lvl6pPr lvl="5" rtl="0" algn="ctr">
              <a:buNone/>
              <a:defRPr sz="800">
                <a:solidFill>
                  <a:schemeClr val="dk1"/>
                </a:solidFill>
                <a:latin typeface="Inter Light"/>
                <a:ea typeface="Inter Light"/>
                <a:cs typeface="Inter Light"/>
                <a:sym typeface="Inter Light"/>
              </a:defRPr>
            </a:lvl6pPr>
            <a:lvl7pPr lvl="6" rtl="0" algn="ctr">
              <a:buNone/>
              <a:defRPr sz="800">
                <a:solidFill>
                  <a:schemeClr val="dk1"/>
                </a:solidFill>
                <a:latin typeface="Inter Light"/>
                <a:ea typeface="Inter Light"/>
                <a:cs typeface="Inter Light"/>
                <a:sym typeface="Inter Light"/>
              </a:defRPr>
            </a:lvl7pPr>
            <a:lvl8pPr lvl="7" rtl="0" algn="ctr">
              <a:buNone/>
              <a:defRPr sz="800">
                <a:solidFill>
                  <a:schemeClr val="dk1"/>
                </a:solidFill>
                <a:latin typeface="Inter Light"/>
                <a:ea typeface="Inter Light"/>
                <a:cs typeface="Inter Light"/>
                <a:sym typeface="Inter Light"/>
              </a:defRPr>
            </a:lvl8pPr>
            <a:lvl9pPr lvl="8" rtl="0" algn="ctr">
              <a:buNone/>
              <a:defRPr sz="800">
                <a:solidFill>
                  <a:schemeClr val="dk1"/>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70" name="Google Shape;70;p8"/>
          <p:cNvSpPr/>
          <p:nvPr/>
        </p:nvSpPr>
        <p:spPr>
          <a:xfrm>
            <a:off x="1644650" y="4749800"/>
            <a:ext cx="768000" cy="1905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dk1"/>
                </a:solidFill>
                <a:latin typeface="Inter"/>
                <a:ea typeface="Inter"/>
                <a:cs typeface="Inter"/>
                <a:sym typeface="Inter"/>
              </a:rPr>
              <a:t>Copyright ©</a:t>
            </a:r>
            <a:endParaRPr sz="700">
              <a:solidFill>
                <a:schemeClr val="dk1"/>
              </a:solidFill>
              <a:latin typeface="Inter"/>
              <a:ea typeface="Inter"/>
              <a:cs typeface="Inter"/>
              <a:sym typeface="Inte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p:cSld name="MAIN_POINT">
    <p:bg>
      <p:bgPr>
        <a:solidFill>
          <a:schemeClr val="dk1"/>
        </a:solidFill>
      </p:bgPr>
    </p:bg>
    <p:spTree>
      <p:nvGrpSpPr>
        <p:cNvPr id="71" name="Shape 71"/>
        <p:cNvGrpSpPr/>
        <p:nvPr/>
      </p:nvGrpSpPr>
      <p:grpSpPr>
        <a:xfrm>
          <a:off x="0" y="0"/>
          <a:ext cx="0" cy="0"/>
          <a:chOff x="0" y="0"/>
          <a:chExt cx="0" cy="0"/>
        </a:xfrm>
      </p:grpSpPr>
      <p:sp>
        <p:nvSpPr>
          <p:cNvPr id="72" name="Google Shape;72;p9"/>
          <p:cNvSpPr/>
          <p:nvPr>
            <p:ph idx="2" type="pic"/>
          </p:nvPr>
        </p:nvSpPr>
        <p:spPr>
          <a:xfrm>
            <a:off x="566350" y="1569300"/>
            <a:ext cx="1466400" cy="1570200"/>
          </a:xfrm>
          <a:prstGeom prst="roundRect">
            <a:avLst>
              <a:gd fmla="val 6320" name="adj"/>
            </a:avLst>
          </a:prstGeom>
          <a:noFill/>
          <a:ln>
            <a:noFill/>
          </a:ln>
        </p:spPr>
      </p:sp>
      <p:sp>
        <p:nvSpPr>
          <p:cNvPr id="73" name="Google Shape;73;p9"/>
          <p:cNvSpPr/>
          <p:nvPr>
            <p:ph idx="3" type="pic"/>
          </p:nvPr>
        </p:nvSpPr>
        <p:spPr>
          <a:xfrm>
            <a:off x="2588275" y="1569300"/>
            <a:ext cx="1466400" cy="1570200"/>
          </a:xfrm>
          <a:prstGeom prst="roundRect">
            <a:avLst>
              <a:gd fmla="val 6320" name="adj"/>
            </a:avLst>
          </a:prstGeom>
          <a:noFill/>
          <a:ln>
            <a:noFill/>
          </a:ln>
        </p:spPr>
      </p:sp>
      <p:sp>
        <p:nvSpPr>
          <p:cNvPr id="74" name="Google Shape;74;p9"/>
          <p:cNvSpPr/>
          <p:nvPr>
            <p:ph idx="4" type="pic"/>
          </p:nvPr>
        </p:nvSpPr>
        <p:spPr>
          <a:xfrm>
            <a:off x="4613113" y="1569300"/>
            <a:ext cx="1466400" cy="1570200"/>
          </a:xfrm>
          <a:prstGeom prst="roundRect">
            <a:avLst>
              <a:gd fmla="val 6320" name="adj"/>
            </a:avLst>
          </a:prstGeom>
          <a:noFill/>
          <a:ln>
            <a:noFill/>
          </a:ln>
        </p:spPr>
      </p:sp>
      <p:sp>
        <p:nvSpPr>
          <p:cNvPr id="75" name="Google Shape;75;p9"/>
          <p:cNvSpPr/>
          <p:nvPr>
            <p:ph idx="5" type="pic"/>
          </p:nvPr>
        </p:nvSpPr>
        <p:spPr>
          <a:xfrm>
            <a:off x="6637950" y="1569300"/>
            <a:ext cx="1466400" cy="1570200"/>
          </a:xfrm>
          <a:prstGeom prst="roundRect">
            <a:avLst>
              <a:gd fmla="val 6320" name="adj"/>
            </a:avLst>
          </a:prstGeom>
          <a:noFill/>
          <a:ln>
            <a:noFill/>
          </a:ln>
        </p:spPr>
      </p:sp>
      <p:cxnSp>
        <p:nvCxnSpPr>
          <p:cNvPr id="76" name="Google Shape;76;p9"/>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77" name="Google Shape;77;p9"/>
          <p:cNvSpPr txBox="1"/>
          <p:nvPr>
            <p:ph type="title"/>
          </p:nvPr>
        </p:nvSpPr>
        <p:spPr>
          <a:xfrm>
            <a:off x="450850" y="596800"/>
            <a:ext cx="6767700" cy="18288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78" name="Google Shape;78;p9"/>
          <p:cNvSpPr txBox="1"/>
          <p:nvPr>
            <p:ph idx="1" type="subTitle"/>
          </p:nvPr>
        </p:nvSpPr>
        <p:spPr>
          <a:xfrm>
            <a:off x="566350"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79" name="Google Shape;79;p9"/>
          <p:cNvSpPr txBox="1"/>
          <p:nvPr>
            <p:ph idx="6" type="subTitle"/>
          </p:nvPr>
        </p:nvSpPr>
        <p:spPr>
          <a:xfrm>
            <a:off x="2588275"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80" name="Google Shape;80;p9"/>
          <p:cNvSpPr txBox="1"/>
          <p:nvPr>
            <p:ph idx="7" type="subTitle"/>
          </p:nvPr>
        </p:nvSpPr>
        <p:spPr>
          <a:xfrm>
            <a:off x="4613113"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81" name="Google Shape;81;p9"/>
          <p:cNvSpPr txBox="1"/>
          <p:nvPr>
            <p:ph idx="8" type="subTitle"/>
          </p:nvPr>
        </p:nvSpPr>
        <p:spPr>
          <a:xfrm>
            <a:off x="6637950" y="3190975"/>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600"/>
              <a:buFont typeface="Inter SemiBold"/>
              <a:buNone/>
              <a:defRPr sz="1600">
                <a:solidFill>
                  <a:schemeClr val="lt1"/>
                </a:solidFill>
              </a:defRPr>
            </a:lvl1pPr>
            <a:lvl2pPr lvl="1" algn="ctr">
              <a:spcBef>
                <a:spcPts val="0"/>
              </a:spcBef>
              <a:spcAft>
                <a:spcPts val="0"/>
              </a:spcAft>
              <a:buClr>
                <a:schemeClr val="lt1"/>
              </a:buClr>
              <a:buSzPts val="1600"/>
              <a:buFont typeface="Inter SemiBold"/>
              <a:buNone/>
              <a:defRPr sz="1600">
                <a:solidFill>
                  <a:schemeClr val="lt1"/>
                </a:solidFill>
              </a:defRPr>
            </a:lvl2pPr>
            <a:lvl3pPr lvl="2" algn="ctr">
              <a:spcBef>
                <a:spcPts val="0"/>
              </a:spcBef>
              <a:spcAft>
                <a:spcPts val="0"/>
              </a:spcAft>
              <a:buClr>
                <a:schemeClr val="lt1"/>
              </a:buClr>
              <a:buSzPts val="1600"/>
              <a:buFont typeface="Inter SemiBold"/>
              <a:buNone/>
              <a:defRPr sz="1600">
                <a:solidFill>
                  <a:schemeClr val="lt1"/>
                </a:solidFill>
              </a:defRPr>
            </a:lvl3pPr>
            <a:lvl4pPr lvl="3" algn="ctr">
              <a:spcBef>
                <a:spcPts val="0"/>
              </a:spcBef>
              <a:spcAft>
                <a:spcPts val="0"/>
              </a:spcAft>
              <a:buClr>
                <a:schemeClr val="lt1"/>
              </a:buClr>
              <a:buSzPts val="1600"/>
              <a:buFont typeface="Inter SemiBold"/>
              <a:buNone/>
              <a:defRPr sz="1600">
                <a:solidFill>
                  <a:schemeClr val="lt1"/>
                </a:solidFill>
              </a:defRPr>
            </a:lvl4pPr>
            <a:lvl5pPr lvl="4" algn="ctr">
              <a:spcBef>
                <a:spcPts val="0"/>
              </a:spcBef>
              <a:spcAft>
                <a:spcPts val="0"/>
              </a:spcAft>
              <a:buClr>
                <a:schemeClr val="lt1"/>
              </a:buClr>
              <a:buSzPts val="1600"/>
              <a:buFont typeface="Inter SemiBold"/>
              <a:buNone/>
              <a:defRPr sz="1600">
                <a:solidFill>
                  <a:schemeClr val="lt1"/>
                </a:solidFill>
              </a:defRPr>
            </a:lvl5pPr>
            <a:lvl6pPr lvl="5" algn="ctr">
              <a:spcBef>
                <a:spcPts val="0"/>
              </a:spcBef>
              <a:spcAft>
                <a:spcPts val="0"/>
              </a:spcAft>
              <a:buClr>
                <a:schemeClr val="lt1"/>
              </a:buClr>
              <a:buSzPts val="1600"/>
              <a:buFont typeface="Inter SemiBold"/>
              <a:buNone/>
              <a:defRPr sz="1600">
                <a:solidFill>
                  <a:schemeClr val="lt1"/>
                </a:solidFill>
              </a:defRPr>
            </a:lvl6pPr>
            <a:lvl7pPr lvl="6" algn="ctr">
              <a:spcBef>
                <a:spcPts val="0"/>
              </a:spcBef>
              <a:spcAft>
                <a:spcPts val="0"/>
              </a:spcAft>
              <a:buClr>
                <a:schemeClr val="lt1"/>
              </a:buClr>
              <a:buSzPts val="1600"/>
              <a:buFont typeface="Inter SemiBold"/>
              <a:buNone/>
              <a:defRPr sz="1600">
                <a:solidFill>
                  <a:schemeClr val="lt1"/>
                </a:solidFill>
              </a:defRPr>
            </a:lvl7pPr>
            <a:lvl8pPr lvl="7" algn="ctr">
              <a:spcBef>
                <a:spcPts val="0"/>
              </a:spcBef>
              <a:spcAft>
                <a:spcPts val="0"/>
              </a:spcAft>
              <a:buClr>
                <a:schemeClr val="lt1"/>
              </a:buClr>
              <a:buSzPts val="1600"/>
              <a:buFont typeface="Inter SemiBold"/>
              <a:buNone/>
              <a:defRPr sz="1600">
                <a:solidFill>
                  <a:schemeClr val="lt1"/>
                </a:solidFill>
              </a:defRPr>
            </a:lvl8pPr>
            <a:lvl9pPr lvl="8" algn="ctr">
              <a:spcBef>
                <a:spcPts val="0"/>
              </a:spcBef>
              <a:spcAft>
                <a:spcPts val="0"/>
              </a:spcAft>
              <a:buClr>
                <a:schemeClr val="lt1"/>
              </a:buClr>
              <a:buSzPts val="1600"/>
              <a:buFont typeface="Inter SemiBold"/>
              <a:buNone/>
              <a:defRPr sz="1600">
                <a:solidFill>
                  <a:schemeClr val="lt1"/>
                </a:solidFill>
              </a:defRPr>
            </a:lvl9pPr>
          </a:lstStyle>
          <a:p/>
        </p:txBody>
      </p:sp>
      <p:sp>
        <p:nvSpPr>
          <p:cNvPr id="82" name="Google Shape;82;p9"/>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83" name="Google Shape;83;p9"/>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lvl1pPr lvl="0" rtl="0" algn="ctr">
              <a:buNone/>
              <a:defRPr sz="800">
                <a:solidFill>
                  <a:schemeClr val="lt2"/>
                </a:solidFill>
                <a:latin typeface="Inter Light"/>
                <a:ea typeface="Inter Light"/>
                <a:cs typeface="Inter Light"/>
                <a:sym typeface="Inter Light"/>
              </a:defRPr>
            </a:lvl1pPr>
            <a:lvl2pPr lvl="1" rtl="0" algn="ctr">
              <a:buNone/>
              <a:defRPr sz="800">
                <a:solidFill>
                  <a:schemeClr val="lt2"/>
                </a:solidFill>
                <a:latin typeface="Inter Light"/>
                <a:ea typeface="Inter Light"/>
                <a:cs typeface="Inter Light"/>
                <a:sym typeface="Inter Light"/>
              </a:defRPr>
            </a:lvl2pPr>
            <a:lvl3pPr lvl="2" rtl="0" algn="ctr">
              <a:buNone/>
              <a:defRPr sz="800">
                <a:solidFill>
                  <a:schemeClr val="lt2"/>
                </a:solidFill>
                <a:latin typeface="Inter Light"/>
                <a:ea typeface="Inter Light"/>
                <a:cs typeface="Inter Light"/>
                <a:sym typeface="Inter Light"/>
              </a:defRPr>
            </a:lvl3pPr>
            <a:lvl4pPr lvl="3" rtl="0" algn="ctr">
              <a:buNone/>
              <a:defRPr sz="800">
                <a:solidFill>
                  <a:schemeClr val="lt2"/>
                </a:solidFill>
                <a:latin typeface="Inter Light"/>
                <a:ea typeface="Inter Light"/>
                <a:cs typeface="Inter Light"/>
                <a:sym typeface="Inter Light"/>
              </a:defRPr>
            </a:lvl4pPr>
            <a:lvl5pPr lvl="4" rtl="0" algn="ctr">
              <a:buNone/>
              <a:defRPr sz="800">
                <a:solidFill>
                  <a:schemeClr val="lt2"/>
                </a:solidFill>
                <a:latin typeface="Inter Light"/>
                <a:ea typeface="Inter Light"/>
                <a:cs typeface="Inter Light"/>
                <a:sym typeface="Inter Light"/>
              </a:defRPr>
            </a:lvl5pPr>
            <a:lvl6pPr lvl="5" rtl="0" algn="ctr">
              <a:buNone/>
              <a:defRPr sz="800">
                <a:solidFill>
                  <a:schemeClr val="lt2"/>
                </a:solidFill>
                <a:latin typeface="Inter Light"/>
                <a:ea typeface="Inter Light"/>
                <a:cs typeface="Inter Light"/>
                <a:sym typeface="Inter Light"/>
              </a:defRPr>
            </a:lvl6pPr>
            <a:lvl7pPr lvl="6" rtl="0" algn="ctr">
              <a:buNone/>
              <a:defRPr sz="800">
                <a:solidFill>
                  <a:schemeClr val="lt2"/>
                </a:solidFill>
                <a:latin typeface="Inter Light"/>
                <a:ea typeface="Inter Light"/>
                <a:cs typeface="Inter Light"/>
                <a:sym typeface="Inter Light"/>
              </a:defRPr>
            </a:lvl7pPr>
            <a:lvl8pPr lvl="7" rtl="0" algn="ctr">
              <a:buNone/>
              <a:defRPr sz="800">
                <a:solidFill>
                  <a:schemeClr val="lt2"/>
                </a:solidFill>
                <a:latin typeface="Inter Light"/>
                <a:ea typeface="Inter Light"/>
                <a:cs typeface="Inter Light"/>
                <a:sym typeface="Inter Light"/>
              </a:defRPr>
            </a:lvl8pPr>
            <a:lvl9pPr lvl="8" rtl="0" algn="ctr">
              <a:buNone/>
              <a:defRPr sz="800">
                <a:solidFill>
                  <a:schemeClr val="lt2"/>
                </a:solidFill>
                <a:latin typeface="Inter Light"/>
                <a:ea typeface="Inter Light"/>
                <a:cs typeface="Inter Light"/>
                <a:sym typeface="Inter Light"/>
              </a:defRPr>
            </a:lvl9pPr>
          </a:lstStyle>
          <a:p>
            <a:pPr indent="0" lvl="0" marL="0" rtl="0" algn="ctr">
              <a:spcBef>
                <a:spcPts val="0"/>
              </a:spcBef>
              <a:spcAft>
                <a:spcPts val="0"/>
              </a:spcAft>
              <a:buNone/>
            </a:pPr>
            <a:fld id="{00000000-1234-1234-1234-123412341234}" type="slidenum">
              <a:rPr lang="en"/>
              <a:t>‹#›</a:t>
            </a:fld>
            <a:endParaRPr/>
          </a:p>
        </p:txBody>
      </p:sp>
      <p:sp>
        <p:nvSpPr>
          <p:cNvPr id="84" name="Google Shape;84;p9"/>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rrent Market / Market Size">
  <p:cSld name="SECTION_TITLE_AND_DESCRIPTION">
    <p:bg>
      <p:bgPr>
        <a:solidFill>
          <a:schemeClr val="dk2"/>
        </a:solidFill>
      </p:bgPr>
    </p:bg>
    <p:spTree>
      <p:nvGrpSpPr>
        <p:cNvPr id="85" name="Shape 85"/>
        <p:cNvGrpSpPr/>
        <p:nvPr/>
      </p:nvGrpSpPr>
      <p:grpSpPr>
        <a:xfrm>
          <a:off x="0" y="0"/>
          <a:ext cx="0" cy="0"/>
          <a:chOff x="0" y="0"/>
          <a:chExt cx="0" cy="0"/>
        </a:xfrm>
      </p:grpSpPr>
      <p:sp>
        <p:nvSpPr>
          <p:cNvPr id="86" name="Google Shape;86;p10"/>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cxnSp>
        <p:nvCxnSpPr>
          <p:cNvPr id="87" name="Google Shape;87;p10"/>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88" name="Google Shape;88;p10"/>
          <p:cNvSpPr txBox="1"/>
          <p:nvPr>
            <p:ph idx="1" type="subTitle"/>
          </p:nvPr>
        </p:nvSpPr>
        <p:spPr>
          <a:xfrm>
            <a:off x="675475"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89" name="Google Shape;89;p10"/>
          <p:cNvSpPr txBox="1"/>
          <p:nvPr>
            <p:ph idx="2" type="body"/>
          </p:nvPr>
        </p:nvSpPr>
        <p:spPr>
          <a:xfrm>
            <a:off x="604925"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90" name="Google Shape;90;p10"/>
          <p:cNvSpPr txBox="1"/>
          <p:nvPr>
            <p:ph idx="3" type="subTitle"/>
          </p:nvPr>
        </p:nvSpPr>
        <p:spPr>
          <a:xfrm>
            <a:off x="3885400"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91" name="Google Shape;91;p10"/>
          <p:cNvSpPr txBox="1"/>
          <p:nvPr>
            <p:ph idx="4" type="body"/>
          </p:nvPr>
        </p:nvSpPr>
        <p:spPr>
          <a:xfrm>
            <a:off x="3814850"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92" name="Google Shape;92;p10"/>
          <p:cNvSpPr txBox="1"/>
          <p:nvPr>
            <p:ph idx="5" type="subTitle"/>
          </p:nvPr>
        </p:nvSpPr>
        <p:spPr>
          <a:xfrm>
            <a:off x="7024719" y="3055900"/>
            <a:ext cx="1466400" cy="772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nter SemiBold"/>
              <a:buNone/>
              <a:defRPr>
                <a:solidFill>
                  <a:schemeClr val="lt1"/>
                </a:solidFill>
              </a:defRPr>
            </a:lvl1pPr>
            <a:lvl2pPr lvl="1" algn="ctr">
              <a:spcBef>
                <a:spcPts val="0"/>
              </a:spcBef>
              <a:spcAft>
                <a:spcPts val="0"/>
              </a:spcAft>
              <a:buClr>
                <a:schemeClr val="lt1"/>
              </a:buClr>
              <a:buSzPts val="1800"/>
              <a:buFont typeface="Inter SemiBold"/>
              <a:buNone/>
              <a:defRPr>
                <a:solidFill>
                  <a:schemeClr val="lt1"/>
                </a:solidFill>
              </a:defRPr>
            </a:lvl2pPr>
            <a:lvl3pPr lvl="2" algn="ctr">
              <a:spcBef>
                <a:spcPts val="0"/>
              </a:spcBef>
              <a:spcAft>
                <a:spcPts val="0"/>
              </a:spcAft>
              <a:buClr>
                <a:schemeClr val="lt1"/>
              </a:buClr>
              <a:buSzPts val="1800"/>
              <a:buFont typeface="Inter SemiBold"/>
              <a:buNone/>
              <a:defRPr>
                <a:solidFill>
                  <a:schemeClr val="lt1"/>
                </a:solidFill>
              </a:defRPr>
            </a:lvl3pPr>
            <a:lvl4pPr lvl="3" algn="ctr">
              <a:spcBef>
                <a:spcPts val="0"/>
              </a:spcBef>
              <a:spcAft>
                <a:spcPts val="0"/>
              </a:spcAft>
              <a:buClr>
                <a:schemeClr val="lt1"/>
              </a:buClr>
              <a:buSzPts val="1800"/>
              <a:buFont typeface="Inter SemiBold"/>
              <a:buNone/>
              <a:defRPr>
                <a:solidFill>
                  <a:schemeClr val="lt1"/>
                </a:solidFill>
              </a:defRPr>
            </a:lvl4pPr>
            <a:lvl5pPr lvl="4" algn="ctr">
              <a:spcBef>
                <a:spcPts val="0"/>
              </a:spcBef>
              <a:spcAft>
                <a:spcPts val="0"/>
              </a:spcAft>
              <a:buClr>
                <a:schemeClr val="lt1"/>
              </a:buClr>
              <a:buSzPts val="1800"/>
              <a:buFont typeface="Inter SemiBold"/>
              <a:buNone/>
              <a:defRPr>
                <a:solidFill>
                  <a:schemeClr val="lt1"/>
                </a:solidFill>
              </a:defRPr>
            </a:lvl5pPr>
            <a:lvl6pPr lvl="5" algn="ctr">
              <a:spcBef>
                <a:spcPts val="0"/>
              </a:spcBef>
              <a:spcAft>
                <a:spcPts val="0"/>
              </a:spcAft>
              <a:buClr>
                <a:schemeClr val="lt1"/>
              </a:buClr>
              <a:buSzPts val="1800"/>
              <a:buFont typeface="Inter SemiBold"/>
              <a:buNone/>
              <a:defRPr>
                <a:solidFill>
                  <a:schemeClr val="lt1"/>
                </a:solidFill>
              </a:defRPr>
            </a:lvl6pPr>
            <a:lvl7pPr lvl="6" algn="ctr">
              <a:spcBef>
                <a:spcPts val="0"/>
              </a:spcBef>
              <a:spcAft>
                <a:spcPts val="0"/>
              </a:spcAft>
              <a:buClr>
                <a:schemeClr val="lt1"/>
              </a:buClr>
              <a:buSzPts val="1800"/>
              <a:buFont typeface="Inter SemiBold"/>
              <a:buNone/>
              <a:defRPr>
                <a:solidFill>
                  <a:schemeClr val="lt1"/>
                </a:solidFill>
              </a:defRPr>
            </a:lvl7pPr>
            <a:lvl8pPr lvl="7" algn="ctr">
              <a:spcBef>
                <a:spcPts val="0"/>
              </a:spcBef>
              <a:spcAft>
                <a:spcPts val="0"/>
              </a:spcAft>
              <a:buClr>
                <a:schemeClr val="lt1"/>
              </a:buClr>
              <a:buSzPts val="1800"/>
              <a:buFont typeface="Inter SemiBold"/>
              <a:buNone/>
              <a:defRPr>
                <a:solidFill>
                  <a:schemeClr val="lt1"/>
                </a:solidFill>
              </a:defRPr>
            </a:lvl8pPr>
            <a:lvl9pPr lvl="8" algn="ctr">
              <a:spcBef>
                <a:spcPts val="0"/>
              </a:spcBef>
              <a:spcAft>
                <a:spcPts val="0"/>
              </a:spcAft>
              <a:buClr>
                <a:schemeClr val="lt1"/>
              </a:buClr>
              <a:buSzPts val="1800"/>
              <a:buFont typeface="Inter SemiBold"/>
              <a:buNone/>
              <a:defRPr>
                <a:solidFill>
                  <a:schemeClr val="lt1"/>
                </a:solidFill>
              </a:defRPr>
            </a:lvl9pPr>
          </a:lstStyle>
          <a:p/>
        </p:txBody>
      </p:sp>
      <p:sp>
        <p:nvSpPr>
          <p:cNvPr id="93" name="Google Shape;93;p10"/>
          <p:cNvSpPr txBox="1"/>
          <p:nvPr>
            <p:ph idx="6" type="body"/>
          </p:nvPr>
        </p:nvSpPr>
        <p:spPr>
          <a:xfrm>
            <a:off x="6954219" y="3668125"/>
            <a:ext cx="1607400" cy="873600"/>
          </a:xfrm>
          <a:prstGeom prst="rect">
            <a:avLst/>
          </a:prstGeom>
        </p:spPr>
        <p:txBody>
          <a:bodyPr anchorCtr="0" anchor="t" bIns="91425" lIns="91425" spcFirstLastPara="1" rIns="91425" wrap="square" tIns="91425">
            <a:noAutofit/>
          </a:bodyPr>
          <a:lstStyle>
            <a:lvl1pPr indent="-304800" lvl="0" marL="457200" algn="ctr">
              <a:lnSpc>
                <a:spcPct val="115000"/>
              </a:lnSpc>
              <a:spcBef>
                <a:spcPts val="0"/>
              </a:spcBef>
              <a:spcAft>
                <a:spcPts val="0"/>
              </a:spcAft>
              <a:buClr>
                <a:schemeClr val="lt2"/>
              </a:buClr>
              <a:buSzPts val="1200"/>
              <a:buFont typeface="Inter"/>
              <a:buChar char="●"/>
              <a:defRPr>
                <a:solidFill>
                  <a:schemeClr val="lt2"/>
                </a:solidFill>
              </a:defRPr>
            </a:lvl1pPr>
            <a:lvl2pPr indent="-304800" lvl="1" marL="914400" algn="ctr">
              <a:lnSpc>
                <a:spcPct val="115000"/>
              </a:lnSpc>
              <a:spcBef>
                <a:spcPts val="0"/>
              </a:spcBef>
              <a:spcAft>
                <a:spcPts val="0"/>
              </a:spcAft>
              <a:buClr>
                <a:schemeClr val="lt2"/>
              </a:buClr>
              <a:buSzPts val="1200"/>
              <a:buFont typeface="Inter"/>
              <a:buChar char="○"/>
              <a:defRPr>
                <a:solidFill>
                  <a:schemeClr val="lt2"/>
                </a:solidFill>
              </a:defRPr>
            </a:lvl2pPr>
            <a:lvl3pPr indent="-304800" lvl="2" marL="1371600" algn="ctr">
              <a:lnSpc>
                <a:spcPct val="115000"/>
              </a:lnSpc>
              <a:spcBef>
                <a:spcPts val="0"/>
              </a:spcBef>
              <a:spcAft>
                <a:spcPts val="0"/>
              </a:spcAft>
              <a:buClr>
                <a:schemeClr val="lt2"/>
              </a:buClr>
              <a:buSzPts val="1200"/>
              <a:buFont typeface="Inter"/>
              <a:buChar char="■"/>
              <a:defRPr>
                <a:solidFill>
                  <a:schemeClr val="lt2"/>
                </a:solidFill>
              </a:defRPr>
            </a:lvl3pPr>
            <a:lvl4pPr indent="-304800" lvl="3" marL="1828800" algn="ctr">
              <a:lnSpc>
                <a:spcPct val="115000"/>
              </a:lnSpc>
              <a:spcBef>
                <a:spcPts val="0"/>
              </a:spcBef>
              <a:spcAft>
                <a:spcPts val="0"/>
              </a:spcAft>
              <a:buClr>
                <a:schemeClr val="lt2"/>
              </a:buClr>
              <a:buSzPts val="1200"/>
              <a:buFont typeface="Inter"/>
              <a:buChar char="●"/>
              <a:defRPr>
                <a:solidFill>
                  <a:schemeClr val="lt2"/>
                </a:solidFill>
              </a:defRPr>
            </a:lvl4pPr>
            <a:lvl5pPr indent="-304800" lvl="4" marL="2286000" algn="ctr">
              <a:lnSpc>
                <a:spcPct val="115000"/>
              </a:lnSpc>
              <a:spcBef>
                <a:spcPts val="0"/>
              </a:spcBef>
              <a:spcAft>
                <a:spcPts val="0"/>
              </a:spcAft>
              <a:buClr>
                <a:schemeClr val="lt2"/>
              </a:buClr>
              <a:buSzPts val="1200"/>
              <a:buFont typeface="Inter"/>
              <a:buChar char="○"/>
              <a:defRPr>
                <a:solidFill>
                  <a:schemeClr val="lt2"/>
                </a:solidFill>
              </a:defRPr>
            </a:lvl5pPr>
            <a:lvl6pPr indent="-304800" lvl="5" marL="2743200" algn="ctr">
              <a:lnSpc>
                <a:spcPct val="115000"/>
              </a:lnSpc>
              <a:spcBef>
                <a:spcPts val="0"/>
              </a:spcBef>
              <a:spcAft>
                <a:spcPts val="0"/>
              </a:spcAft>
              <a:buClr>
                <a:schemeClr val="lt2"/>
              </a:buClr>
              <a:buSzPts val="1200"/>
              <a:buFont typeface="Inter"/>
              <a:buChar char="■"/>
              <a:defRPr>
                <a:solidFill>
                  <a:schemeClr val="lt2"/>
                </a:solidFill>
              </a:defRPr>
            </a:lvl6pPr>
            <a:lvl7pPr indent="-304800" lvl="6" marL="3200400" algn="ctr">
              <a:lnSpc>
                <a:spcPct val="115000"/>
              </a:lnSpc>
              <a:spcBef>
                <a:spcPts val="0"/>
              </a:spcBef>
              <a:spcAft>
                <a:spcPts val="0"/>
              </a:spcAft>
              <a:buClr>
                <a:schemeClr val="lt2"/>
              </a:buClr>
              <a:buSzPts val="1200"/>
              <a:buFont typeface="Inter"/>
              <a:buChar char="●"/>
              <a:defRPr>
                <a:solidFill>
                  <a:schemeClr val="lt2"/>
                </a:solidFill>
              </a:defRPr>
            </a:lvl7pPr>
            <a:lvl8pPr indent="-304800" lvl="7" marL="3657600" algn="ctr">
              <a:lnSpc>
                <a:spcPct val="115000"/>
              </a:lnSpc>
              <a:spcBef>
                <a:spcPts val="0"/>
              </a:spcBef>
              <a:spcAft>
                <a:spcPts val="0"/>
              </a:spcAft>
              <a:buClr>
                <a:schemeClr val="lt2"/>
              </a:buClr>
              <a:buSzPts val="1200"/>
              <a:buFont typeface="Inter"/>
              <a:buChar char="○"/>
              <a:defRPr>
                <a:solidFill>
                  <a:schemeClr val="lt2"/>
                </a:solidFill>
              </a:defRPr>
            </a:lvl8pPr>
            <a:lvl9pPr indent="-304800" lvl="8" marL="4114800" algn="ctr">
              <a:lnSpc>
                <a:spcPct val="115000"/>
              </a:lnSpc>
              <a:spcBef>
                <a:spcPts val="0"/>
              </a:spcBef>
              <a:spcAft>
                <a:spcPts val="0"/>
              </a:spcAft>
              <a:buClr>
                <a:schemeClr val="lt2"/>
              </a:buClr>
              <a:buSzPts val="1200"/>
              <a:buFont typeface="Inter"/>
              <a:buChar char="■"/>
              <a:defRPr>
                <a:solidFill>
                  <a:schemeClr val="lt2"/>
                </a:solidFill>
              </a:defRPr>
            </a:lvl9pPr>
          </a:lstStyle>
          <a:p/>
        </p:txBody>
      </p:sp>
      <p:sp>
        <p:nvSpPr>
          <p:cNvPr id="94" name="Google Shape;94;p10"/>
          <p:cNvSpPr txBox="1"/>
          <p:nvPr>
            <p:ph type="title"/>
          </p:nvPr>
        </p:nvSpPr>
        <p:spPr>
          <a:xfrm>
            <a:off x="450850" y="596800"/>
            <a:ext cx="6767700" cy="12876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4200"/>
              <a:buFont typeface="Inter"/>
              <a:buNone/>
              <a:defRPr>
                <a:solidFill>
                  <a:schemeClr val="lt1"/>
                </a:solidFill>
              </a:defRPr>
            </a:lvl1pPr>
            <a:lvl2pPr lvl="1">
              <a:lnSpc>
                <a:spcPct val="80000"/>
              </a:lnSpc>
              <a:spcBef>
                <a:spcPts val="0"/>
              </a:spcBef>
              <a:spcAft>
                <a:spcPts val="0"/>
              </a:spcAft>
              <a:buClr>
                <a:schemeClr val="lt1"/>
              </a:buClr>
              <a:buSzPts val="4800"/>
              <a:buNone/>
              <a:defRPr sz="4800">
                <a:solidFill>
                  <a:schemeClr val="lt1"/>
                </a:solidFill>
              </a:defRPr>
            </a:lvl2pPr>
            <a:lvl3pPr lvl="2">
              <a:lnSpc>
                <a:spcPct val="80000"/>
              </a:lnSpc>
              <a:spcBef>
                <a:spcPts val="0"/>
              </a:spcBef>
              <a:spcAft>
                <a:spcPts val="0"/>
              </a:spcAft>
              <a:buClr>
                <a:schemeClr val="lt1"/>
              </a:buClr>
              <a:buSzPts val="4800"/>
              <a:buNone/>
              <a:defRPr sz="4800">
                <a:solidFill>
                  <a:schemeClr val="lt1"/>
                </a:solidFill>
              </a:defRPr>
            </a:lvl3pPr>
            <a:lvl4pPr lvl="3">
              <a:lnSpc>
                <a:spcPct val="80000"/>
              </a:lnSpc>
              <a:spcBef>
                <a:spcPts val="0"/>
              </a:spcBef>
              <a:spcAft>
                <a:spcPts val="0"/>
              </a:spcAft>
              <a:buClr>
                <a:schemeClr val="lt1"/>
              </a:buClr>
              <a:buSzPts val="4800"/>
              <a:buNone/>
              <a:defRPr sz="4800">
                <a:solidFill>
                  <a:schemeClr val="lt1"/>
                </a:solidFill>
              </a:defRPr>
            </a:lvl4pPr>
            <a:lvl5pPr lvl="4">
              <a:lnSpc>
                <a:spcPct val="80000"/>
              </a:lnSpc>
              <a:spcBef>
                <a:spcPts val="0"/>
              </a:spcBef>
              <a:spcAft>
                <a:spcPts val="0"/>
              </a:spcAft>
              <a:buClr>
                <a:schemeClr val="lt1"/>
              </a:buClr>
              <a:buSzPts val="4800"/>
              <a:buNone/>
              <a:defRPr sz="4800">
                <a:solidFill>
                  <a:schemeClr val="lt1"/>
                </a:solidFill>
              </a:defRPr>
            </a:lvl5pPr>
            <a:lvl6pPr lvl="5">
              <a:lnSpc>
                <a:spcPct val="80000"/>
              </a:lnSpc>
              <a:spcBef>
                <a:spcPts val="0"/>
              </a:spcBef>
              <a:spcAft>
                <a:spcPts val="0"/>
              </a:spcAft>
              <a:buClr>
                <a:schemeClr val="lt1"/>
              </a:buClr>
              <a:buSzPts val="4800"/>
              <a:buNone/>
              <a:defRPr sz="4800">
                <a:solidFill>
                  <a:schemeClr val="lt1"/>
                </a:solidFill>
              </a:defRPr>
            </a:lvl6pPr>
            <a:lvl7pPr lvl="6">
              <a:lnSpc>
                <a:spcPct val="80000"/>
              </a:lnSpc>
              <a:spcBef>
                <a:spcPts val="0"/>
              </a:spcBef>
              <a:spcAft>
                <a:spcPts val="0"/>
              </a:spcAft>
              <a:buClr>
                <a:schemeClr val="lt1"/>
              </a:buClr>
              <a:buSzPts val="4800"/>
              <a:buNone/>
              <a:defRPr sz="4800">
                <a:solidFill>
                  <a:schemeClr val="lt1"/>
                </a:solidFill>
              </a:defRPr>
            </a:lvl7pPr>
            <a:lvl8pPr lvl="7">
              <a:lnSpc>
                <a:spcPct val="80000"/>
              </a:lnSpc>
              <a:spcBef>
                <a:spcPts val="0"/>
              </a:spcBef>
              <a:spcAft>
                <a:spcPts val="0"/>
              </a:spcAft>
              <a:buClr>
                <a:schemeClr val="lt1"/>
              </a:buClr>
              <a:buSzPts val="4800"/>
              <a:buNone/>
              <a:defRPr sz="4800">
                <a:solidFill>
                  <a:schemeClr val="lt1"/>
                </a:solidFill>
              </a:defRPr>
            </a:lvl8pPr>
            <a:lvl9pPr lvl="8">
              <a:lnSpc>
                <a:spcPct val="80000"/>
              </a:lnSpc>
              <a:spcBef>
                <a:spcPts val="0"/>
              </a:spcBef>
              <a:spcAft>
                <a:spcPts val="0"/>
              </a:spcAft>
              <a:buClr>
                <a:schemeClr val="lt1"/>
              </a:buClr>
              <a:buSzPts val="4800"/>
              <a:buNone/>
              <a:defRPr sz="4800">
                <a:solidFill>
                  <a:schemeClr val="lt1"/>
                </a:solidFill>
              </a:defRPr>
            </a:lvl9pPr>
          </a:lstStyle>
          <a:p/>
        </p:txBody>
      </p:sp>
      <p:sp>
        <p:nvSpPr>
          <p:cNvPr id="95" name="Google Shape;95;p10"/>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96" name="Google Shape;96;p10"/>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theme" Target="../theme/theme2.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7" name="Google Shape;7;p1"/>
          <p:cNvSpPr txBox="1"/>
          <p:nvPr>
            <p:ph type="title"/>
          </p:nvPr>
        </p:nvSpPr>
        <p:spPr>
          <a:xfrm>
            <a:off x="308925" y="278025"/>
            <a:ext cx="4448400" cy="2965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4200"/>
              <a:buFont typeface="Inter"/>
              <a:buNone/>
              <a:defRPr b="1" sz="4200">
                <a:solidFill>
                  <a:schemeClr val="dk2"/>
                </a:solidFill>
                <a:latin typeface="Inter"/>
                <a:ea typeface="Inter"/>
                <a:cs typeface="Inter"/>
                <a:sym typeface="Inter"/>
              </a:defRPr>
            </a:lvl1pPr>
            <a:lvl2pPr lvl="1">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2pPr>
            <a:lvl3pPr lvl="2">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3pPr>
            <a:lvl4pPr lvl="3">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4pPr>
            <a:lvl5pPr lvl="4">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5pPr>
            <a:lvl6pPr lvl="5">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6pPr>
            <a:lvl7pPr lvl="6">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7pPr>
            <a:lvl8pPr lvl="7">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8pPr>
            <a:lvl9pPr lvl="8">
              <a:spcBef>
                <a:spcPts val="0"/>
              </a:spcBef>
              <a:spcAft>
                <a:spcPts val="0"/>
              </a:spcAft>
              <a:buClr>
                <a:schemeClr val="dk2"/>
              </a:buClr>
              <a:buSzPts val="4200"/>
              <a:buFont typeface="Inter"/>
              <a:buNone/>
              <a:defRPr sz="4200">
                <a:solidFill>
                  <a:schemeClr val="dk2"/>
                </a:solidFill>
                <a:latin typeface="Inter"/>
                <a:ea typeface="Inter"/>
                <a:cs typeface="Inter"/>
                <a:sym typeface="Inter"/>
              </a:defRPr>
            </a:lvl9pPr>
          </a:lstStyle>
          <a:p/>
        </p:txBody>
      </p:sp>
      <p:sp>
        <p:nvSpPr>
          <p:cNvPr id="8" name="Google Shape;8;p1"/>
          <p:cNvSpPr txBox="1"/>
          <p:nvPr>
            <p:ph idx="1" type="body"/>
          </p:nvPr>
        </p:nvSpPr>
        <p:spPr>
          <a:xfrm>
            <a:off x="4613175" y="278025"/>
            <a:ext cx="2965500" cy="29655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1pPr>
            <a:lvl2pPr indent="-304800" lvl="1" marL="9144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2pPr>
            <a:lvl3pPr indent="-304800" lvl="2" marL="13716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3pPr>
            <a:lvl4pPr indent="-304800" lvl="3" marL="1828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4pPr>
            <a:lvl5pPr indent="-304800" lvl="4" marL="22860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5pPr>
            <a:lvl6pPr indent="-304800" lvl="5" marL="27432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6pPr>
            <a:lvl7pPr indent="-304800" lvl="6" marL="32004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7pPr>
            <a:lvl8pPr indent="-304800" lvl="7" marL="36576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8pPr>
            <a:lvl9pPr indent="-304800" lvl="8" marL="4114800">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9.png"/><Relationship Id="rId6" Type="http://schemas.openxmlformats.org/officeDocument/2006/relationships/image" Target="../media/image11.png"/><Relationship Id="rId7" Type="http://schemas.openxmlformats.org/officeDocument/2006/relationships/image" Target="../media/image15.png"/><Relationship Id="rId8"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37.png"/><Relationship Id="rId4" Type="http://schemas.openxmlformats.org/officeDocument/2006/relationships/image" Target="../media/image34.png"/><Relationship Id="rId5" Type="http://schemas.openxmlformats.org/officeDocument/2006/relationships/image" Target="../media/image36.png"/><Relationship Id="rId6"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hyperlink" Target="https://public.tableau.com/views/DS210/Sheet1?:language=en-US&amp;:sid=&amp;:redirect=auth&amp;:display_count=n&amp;:origin=viz_share_link"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hyperlink" Target="https://public.tableau.com/views/VIS1_17348386851000/Sheet2?:language=en-US&amp;:sid=&amp;:redirect=auth&amp;:display_count=n&amp;:origin=viz_share_link" TargetMode="Externa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9.png"/><Relationship Id="rId4" Type="http://schemas.openxmlformats.org/officeDocument/2006/relationships/image" Target="../media/image14.png"/><Relationship Id="rId5"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33.png"/><Relationship Id="rId5"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2.png"/><Relationship Id="rId4" Type="http://schemas.openxmlformats.org/officeDocument/2006/relationships/image" Target="../media/image31.png"/><Relationship Id="rId5"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7.png"/><Relationship Id="rId6" Type="http://schemas.openxmlformats.org/officeDocument/2006/relationships/image" Target="../media/image8.jpg"/><Relationship Id="rId7"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1"/>
          <p:cNvSpPr txBox="1"/>
          <p:nvPr>
            <p:ph type="title"/>
          </p:nvPr>
        </p:nvSpPr>
        <p:spPr>
          <a:xfrm>
            <a:off x="420875" y="1705500"/>
            <a:ext cx="5280300" cy="195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000"/>
              <a:t>DS 210 - Introduction to Data Science</a:t>
            </a:r>
            <a:endParaRPr sz="5000"/>
          </a:p>
          <a:p>
            <a:pPr indent="0" lvl="0" marL="0" rtl="0" algn="l">
              <a:spcBef>
                <a:spcPts val="0"/>
              </a:spcBef>
              <a:spcAft>
                <a:spcPts val="0"/>
              </a:spcAft>
              <a:buNone/>
            </a:pPr>
            <a:r>
              <a:t/>
            </a:r>
            <a:endParaRPr/>
          </a:p>
        </p:txBody>
      </p:sp>
      <p:sp>
        <p:nvSpPr>
          <p:cNvPr id="340" name="Google Shape;340;p41"/>
          <p:cNvSpPr txBox="1"/>
          <p:nvPr>
            <p:ph idx="2" type="title"/>
          </p:nvPr>
        </p:nvSpPr>
        <p:spPr>
          <a:xfrm>
            <a:off x="420875" y="3746263"/>
            <a:ext cx="4036500" cy="52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Project</a:t>
            </a:r>
            <a:endParaRPr/>
          </a:p>
        </p:txBody>
      </p:sp>
      <p:pic>
        <p:nvPicPr>
          <p:cNvPr descr="Abstract image of blue ribbons on a black background." id="341" name="Google Shape;341;p41"/>
          <p:cNvPicPr preferRelativeResize="0"/>
          <p:nvPr>
            <p:ph idx="3" type="pic"/>
          </p:nvPr>
        </p:nvPicPr>
        <p:blipFill rotWithShape="1">
          <a:blip r:embed="rId3">
            <a:alphaModFix/>
          </a:blip>
          <a:srcRect b="0" l="12943" r="32255" t="0"/>
          <a:stretch/>
        </p:blipFill>
        <p:spPr>
          <a:xfrm>
            <a:off x="5471050" y="196800"/>
            <a:ext cx="3474000" cy="4749900"/>
          </a:xfrm>
          <a:prstGeom prst="roundRect">
            <a:avLst>
              <a:gd fmla="val 16667" name="adj"/>
            </a:avLst>
          </a:prstGeom>
        </p:spPr>
      </p:pic>
      <p:sp>
        <p:nvSpPr>
          <p:cNvPr id="342" name="Google Shape;342;p41"/>
          <p:cNvSpPr/>
          <p:nvPr/>
        </p:nvSpPr>
        <p:spPr>
          <a:xfrm>
            <a:off x="560525" y="1083400"/>
            <a:ext cx="1962600" cy="4101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Inter ExtraBold"/>
                <a:ea typeface="Inter ExtraBold"/>
                <a:cs typeface="Inter ExtraBold"/>
                <a:sym typeface="Inter ExtraBold"/>
              </a:rPr>
              <a:t>Miri Eisenberg</a:t>
            </a:r>
            <a:endParaRPr>
              <a:solidFill>
                <a:schemeClr val="lt1"/>
              </a:solidFill>
              <a:latin typeface="Inter ExtraBold"/>
              <a:ea typeface="Inter ExtraBold"/>
              <a:cs typeface="Inter ExtraBold"/>
              <a:sym typeface="Inter Extra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0"/>
          <p:cNvSpPr txBox="1"/>
          <p:nvPr>
            <p:ph type="title"/>
          </p:nvPr>
        </p:nvSpPr>
        <p:spPr>
          <a:xfrm>
            <a:off x="450850" y="388500"/>
            <a:ext cx="3759300" cy="1202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4000">
                <a:solidFill>
                  <a:srgbClr val="FFFFFF"/>
                </a:solidFill>
              </a:rPr>
              <a:t>CODE</a:t>
            </a:r>
            <a:r>
              <a:rPr b="0" lang="en" sz="5000">
                <a:solidFill>
                  <a:srgbClr val="000000"/>
                </a:solidFill>
              </a:rPr>
              <a:t> </a:t>
            </a:r>
            <a:r>
              <a:rPr lang="en" sz="5000">
                <a:solidFill>
                  <a:srgbClr val="000000"/>
                </a:solidFill>
              </a:rPr>
              <a:t> </a:t>
            </a:r>
            <a:endParaRPr sz="5000">
              <a:solidFill>
                <a:srgbClr val="000000"/>
              </a:solidFill>
            </a:endParaRPr>
          </a:p>
          <a:p>
            <a:pPr indent="0" lvl="0" marL="0" rtl="0" algn="l">
              <a:spcBef>
                <a:spcPts val="0"/>
              </a:spcBef>
              <a:spcAft>
                <a:spcPts val="0"/>
              </a:spcAft>
              <a:buNone/>
            </a:pPr>
            <a:r>
              <a:t/>
            </a:r>
            <a:endParaRPr/>
          </a:p>
        </p:txBody>
      </p:sp>
      <p:sp>
        <p:nvSpPr>
          <p:cNvPr id="420" name="Google Shape;420;p50"/>
          <p:cNvSpPr txBox="1"/>
          <p:nvPr>
            <p:ph idx="4" type="body"/>
          </p:nvPr>
        </p:nvSpPr>
        <p:spPr>
          <a:xfrm>
            <a:off x="5526000" y="892825"/>
            <a:ext cx="3618000" cy="17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P-value = 0.371. This number is greater than 0.05 which means that we fail to reject the null hypothesis. Practically speaking this means that there is no strong evidence between the Response time and customer satisfaction. If the p-value would have been less than 0.05 we would see a strong correlation between response time and customer satisfaction.</a:t>
            </a:r>
            <a:endParaRPr>
              <a:solidFill>
                <a:srgbClr val="FFFFFF"/>
              </a:solidFill>
            </a:endParaRPr>
          </a:p>
        </p:txBody>
      </p:sp>
      <p:sp>
        <p:nvSpPr>
          <p:cNvPr id="421" name="Google Shape;421;p50"/>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pic>
        <p:nvPicPr>
          <p:cNvPr id="422" name="Google Shape;422;p50"/>
          <p:cNvPicPr preferRelativeResize="0"/>
          <p:nvPr/>
        </p:nvPicPr>
        <p:blipFill rotWithShape="1">
          <a:blip r:embed="rId3">
            <a:alphaModFix/>
          </a:blip>
          <a:srcRect b="49512" l="0" r="7338" t="0"/>
          <a:stretch/>
        </p:blipFill>
        <p:spPr>
          <a:xfrm>
            <a:off x="420875" y="1491100"/>
            <a:ext cx="4728325" cy="746075"/>
          </a:xfrm>
          <a:prstGeom prst="rect">
            <a:avLst/>
          </a:prstGeom>
          <a:noFill/>
          <a:ln>
            <a:noFill/>
          </a:ln>
        </p:spPr>
      </p:pic>
      <p:sp>
        <p:nvSpPr>
          <p:cNvPr id="423" name="Google Shape;423;p50"/>
          <p:cNvSpPr txBox="1"/>
          <p:nvPr/>
        </p:nvSpPr>
        <p:spPr>
          <a:xfrm>
            <a:off x="450850" y="2521550"/>
            <a:ext cx="3000000" cy="80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4000">
                <a:solidFill>
                  <a:srgbClr val="FFFFFF"/>
                </a:solidFill>
                <a:latin typeface="Inter"/>
                <a:ea typeface="Inter"/>
                <a:cs typeface="Inter"/>
                <a:sym typeface="Inter"/>
              </a:rPr>
              <a:t>RESULT</a:t>
            </a:r>
            <a:endParaRPr b="1" sz="5000">
              <a:latin typeface="Inter"/>
              <a:ea typeface="Inter"/>
              <a:cs typeface="Inter"/>
              <a:sym typeface="Inter"/>
            </a:endParaRPr>
          </a:p>
        </p:txBody>
      </p:sp>
      <p:pic>
        <p:nvPicPr>
          <p:cNvPr id="424" name="Google Shape;424;p50"/>
          <p:cNvPicPr preferRelativeResize="0"/>
          <p:nvPr/>
        </p:nvPicPr>
        <p:blipFill rotWithShape="1">
          <a:blip r:embed="rId4">
            <a:alphaModFix/>
          </a:blip>
          <a:srcRect b="24382" l="1923" r="7783" t="17672"/>
          <a:stretch/>
        </p:blipFill>
        <p:spPr>
          <a:xfrm>
            <a:off x="450850" y="3321950"/>
            <a:ext cx="4445175" cy="800400"/>
          </a:xfrm>
          <a:prstGeom prst="rect">
            <a:avLst/>
          </a:prstGeom>
          <a:noFill/>
          <a:ln>
            <a:noFill/>
          </a:ln>
        </p:spPr>
      </p:pic>
      <p:sp>
        <p:nvSpPr>
          <p:cNvPr id="425" name="Google Shape;425;p50"/>
          <p:cNvSpPr txBox="1"/>
          <p:nvPr/>
        </p:nvSpPr>
        <p:spPr>
          <a:xfrm>
            <a:off x="5580850" y="3115850"/>
            <a:ext cx="3179700" cy="100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FFFFFF"/>
                </a:solidFill>
                <a:latin typeface="Inter"/>
                <a:ea typeface="Inter"/>
                <a:cs typeface="Inter"/>
                <a:sym typeface="Inter"/>
              </a:rPr>
              <a:t>Df (degrees of freedom) = 2. This means that there are 3 levels/categories to response time - we find this by using the equation n-1. </a:t>
            </a:r>
            <a:endParaRPr/>
          </a:p>
        </p:txBody>
      </p:sp>
      <p:cxnSp>
        <p:nvCxnSpPr>
          <p:cNvPr id="426" name="Google Shape;426;p50"/>
          <p:cNvCxnSpPr/>
          <p:nvPr/>
        </p:nvCxnSpPr>
        <p:spPr>
          <a:xfrm flipH="1" rot="10800000">
            <a:off x="2854400" y="2743750"/>
            <a:ext cx="2346300" cy="268200"/>
          </a:xfrm>
          <a:prstGeom prst="straightConnector1">
            <a:avLst/>
          </a:prstGeom>
          <a:noFill/>
          <a:ln cap="flat" cmpd="sng" w="76200">
            <a:solidFill>
              <a:schemeClr val="accent1"/>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1"/>
          <p:cNvSpPr txBox="1"/>
          <p:nvPr>
            <p:ph type="title"/>
          </p:nvPr>
        </p:nvSpPr>
        <p:spPr>
          <a:xfrm>
            <a:off x="450850" y="596800"/>
            <a:ext cx="6767700" cy="921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4000">
                <a:solidFill>
                  <a:srgbClr val="FFFFFF"/>
                </a:solidFill>
              </a:rPr>
              <a:t>VISUALIZATION</a:t>
            </a:r>
            <a:endParaRPr b="0" sz="4000">
              <a:solidFill>
                <a:srgbClr val="FFFFFF"/>
              </a:solidFill>
            </a:endParaRPr>
          </a:p>
          <a:p>
            <a:pPr indent="0" lvl="0" marL="0" rtl="0" algn="l">
              <a:spcBef>
                <a:spcPts val="0"/>
              </a:spcBef>
              <a:spcAft>
                <a:spcPts val="0"/>
              </a:spcAft>
              <a:buNone/>
            </a:pPr>
            <a:r>
              <a:t/>
            </a:r>
            <a:endParaRPr/>
          </a:p>
        </p:txBody>
      </p:sp>
      <p:sp>
        <p:nvSpPr>
          <p:cNvPr id="432" name="Google Shape;432;p51"/>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pic>
        <p:nvPicPr>
          <p:cNvPr id="433" name="Google Shape;433;p51"/>
          <p:cNvPicPr preferRelativeResize="0"/>
          <p:nvPr/>
        </p:nvPicPr>
        <p:blipFill rotWithShape="1">
          <a:blip r:embed="rId3">
            <a:alphaModFix/>
          </a:blip>
          <a:srcRect b="0" l="959" r="11780" t="0"/>
          <a:stretch/>
        </p:blipFill>
        <p:spPr>
          <a:xfrm>
            <a:off x="611650" y="1369825"/>
            <a:ext cx="3799701" cy="1285325"/>
          </a:xfrm>
          <a:prstGeom prst="rect">
            <a:avLst/>
          </a:prstGeom>
          <a:noFill/>
          <a:ln>
            <a:noFill/>
          </a:ln>
        </p:spPr>
      </p:pic>
      <p:pic>
        <p:nvPicPr>
          <p:cNvPr id="434" name="Google Shape;434;p51"/>
          <p:cNvPicPr preferRelativeResize="0"/>
          <p:nvPr/>
        </p:nvPicPr>
        <p:blipFill rotWithShape="1">
          <a:blip r:embed="rId4">
            <a:alphaModFix/>
          </a:blip>
          <a:srcRect b="0" l="1438" r="0" t="0"/>
          <a:stretch/>
        </p:blipFill>
        <p:spPr>
          <a:xfrm>
            <a:off x="4572000" y="378200"/>
            <a:ext cx="4093750" cy="2857275"/>
          </a:xfrm>
          <a:prstGeom prst="rect">
            <a:avLst/>
          </a:prstGeom>
          <a:noFill/>
          <a:ln>
            <a:noFill/>
          </a:ln>
        </p:spPr>
      </p:pic>
      <p:sp>
        <p:nvSpPr>
          <p:cNvPr id="435" name="Google Shape;435;p51"/>
          <p:cNvSpPr txBox="1"/>
          <p:nvPr/>
        </p:nvSpPr>
        <p:spPr>
          <a:xfrm>
            <a:off x="420875" y="2770000"/>
            <a:ext cx="37998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accent1"/>
                </a:solidFill>
                <a:latin typeface="Inter"/>
                <a:ea typeface="Inter"/>
                <a:cs typeface="Inter"/>
                <a:sym typeface="Inter"/>
              </a:rPr>
              <a:t>The Medians are similar in all three groups, showing that all groups have similar customer satisfaction scores.</a:t>
            </a:r>
            <a:endParaRPr>
              <a:solidFill>
                <a:schemeClr val="accent1"/>
              </a:solidFill>
              <a:latin typeface="Inter"/>
              <a:ea typeface="Inter"/>
              <a:cs typeface="Inter"/>
              <a:sym typeface="Inter"/>
            </a:endParaRPr>
          </a:p>
        </p:txBody>
      </p:sp>
      <p:sp>
        <p:nvSpPr>
          <p:cNvPr id="436" name="Google Shape;436;p51"/>
          <p:cNvSpPr txBox="1"/>
          <p:nvPr/>
        </p:nvSpPr>
        <p:spPr>
          <a:xfrm>
            <a:off x="4994500" y="3396025"/>
            <a:ext cx="3411300" cy="143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accent1"/>
                </a:solidFill>
                <a:latin typeface="Inter"/>
                <a:ea typeface="Inter"/>
                <a:cs typeface="Inter"/>
                <a:sym typeface="Inter"/>
              </a:rPr>
              <a:t>The boxes are similar sizes (above SLA is a little larger) showing that the range of Customer Satisfaction scores are similar throughout the group. This further shows that response time does not affect customer satisfaction.</a:t>
            </a:r>
            <a:endParaRPr>
              <a:solidFill>
                <a:schemeClr val="accent1"/>
              </a:solidFill>
              <a:latin typeface="Inter"/>
              <a:ea typeface="Inter"/>
              <a:cs typeface="Inter"/>
              <a:sym typeface="Inter"/>
            </a:endParaRPr>
          </a:p>
        </p:txBody>
      </p:sp>
      <p:sp>
        <p:nvSpPr>
          <p:cNvPr id="437" name="Google Shape;437;p51"/>
          <p:cNvSpPr txBox="1"/>
          <p:nvPr/>
        </p:nvSpPr>
        <p:spPr>
          <a:xfrm>
            <a:off x="532375" y="3762350"/>
            <a:ext cx="30000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accent1"/>
                </a:solidFill>
                <a:latin typeface="Inter"/>
                <a:ea typeface="Inter"/>
                <a:cs typeface="Inter"/>
                <a:sym typeface="Inter"/>
              </a:rPr>
              <a:t>This boxplot does not have any outliers showing consistent responses. </a:t>
            </a:r>
            <a:endParaRPr>
              <a:solidFill>
                <a:schemeClr val="accent1"/>
              </a:solidFill>
              <a:latin typeface="Inter"/>
              <a:ea typeface="Inter"/>
              <a:cs typeface="Inter"/>
              <a:sym typeface="Inte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2"/>
          <p:cNvSpPr txBox="1"/>
          <p:nvPr>
            <p:ph type="title"/>
          </p:nvPr>
        </p:nvSpPr>
        <p:spPr>
          <a:xfrm>
            <a:off x="745950" y="1442700"/>
            <a:ext cx="7652100" cy="15924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4000">
                <a:solidFill>
                  <a:srgbClr val="FFFFFF"/>
                </a:solidFill>
              </a:rPr>
              <a:t>What are the most common reasons for calls, and how do they impact CSAT?</a:t>
            </a:r>
            <a:endParaRPr sz="4000">
              <a:solidFill>
                <a:srgbClr val="FFFFFF"/>
              </a:solidFill>
            </a:endParaRPr>
          </a:p>
          <a:p>
            <a:pPr indent="0" lvl="0" marL="0" rtl="0" algn="ctr">
              <a:lnSpc>
                <a:spcPct val="115000"/>
              </a:lnSpc>
              <a:spcBef>
                <a:spcPts val="0"/>
              </a:spcBef>
              <a:spcAft>
                <a:spcPts val="0"/>
              </a:spcAft>
              <a:buNone/>
            </a:pPr>
            <a:r>
              <a:t/>
            </a:r>
            <a:endParaRPr sz="3800">
              <a:solidFill>
                <a:srgbClr val="FFFFFF"/>
              </a:solidFill>
            </a:endParaRPr>
          </a:p>
          <a:p>
            <a:pPr indent="0" lvl="0" marL="0" rtl="0" algn="ctr">
              <a:lnSpc>
                <a:spcPct val="115000"/>
              </a:lnSpc>
              <a:spcBef>
                <a:spcPts val="0"/>
              </a:spcBef>
              <a:spcAft>
                <a:spcPts val="0"/>
              </a:spcAft>
              <a:buNone/>
            </a:pPr>
            <a:r>
              <a:t/>
            </a:r>
            <a:endParaRPr sz="18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443" name="Google Shape;443;p52"/>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3"/>
          <p:cNvSpPr txBox="1"/>
          <p:nvPr>
            <p:ph type="title"/>
          </p:nvPr>
        </p:nvSpPr>
        <p:spPr>
          <a:xfrm>
            <a:off x="347200" y="148250"/>
            <a:ext cx="3296700" cy="1155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3000">
                <a:solidFill>
                  <a:srgbClr val="FFFFFF"/>
                </a:solidFill>
              </a:rPr>
              <a:t>CODE</a:t>
            </a:r>
            <a:r>
              <a:rPr b="0" lang="en" sz="5000">
                <a:solidFill>
                  <a:srgbClr val="000000"/>
                </a:solidFill>
              </a:rPr>
              <a:t> </a:t>
            </a:r>
            <a:r>
              <a:rPr lang="en" sz="5000">
                <a:solidFill>
                  <a:srgbClr val="000000"/>
                </a:solidFill>
              </a:rPr>
              <a:t> </a:t>
            </a:r>
            <a:endParaRPr sz="5000">
              <a:solidFill>
                <a:srgbClr val="000000"/>
              </a:solidFill>
            </a:endParaRPr>
          </a:p>
          <a:p>
            <a:pPr indent="0" lvl="0" marL="0" rtl="0" algn="l">
              <a:spcBef>
                <a:spcPts val="0"/>
              </a:spcBef>
              <a:spcAft>
                <a:spcPts val="0"/>
              </a:spcAft>
              <a:buNone/>
            </a:pPr>
            <a:r>
              <a:t/>
            </a:r>
            <a:endParaRPr/>
          </a:p>
        </p:txBody>
      </p:sp>
      <p:sp>
        <p:nvSpPr>
          <p:cNvPr id="449" name="Google Shape;449;p53"/>
          <p:cNvSpPr txBox="1"/>
          <p:nvPr>
            <p:ph idx="4" type="body"/>
          </p:nvPr>
        </p:nvSpPr>
        <p:spPr>
          <a:xfrm>
            <a:off x="5488925" y="1243600"/>
            <a:ext cx="3618000" cy="17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en">
                <a:solidFill>
                  <a:srgbClr val="FFFFFF"/>
                </a:solidFill>
              </a:rPr>
              <a:t>P-value = 0.249. This number is greater than 0.05 which means that we fail to reject the null hypothesis. Practically speaking this means that there is no strong evidence between the Customer satisfaction and reasons for calls. If the p-value would have been less than 0.05 we would see a strong correlation between customer satisfaction and reasons for calls.</a:t>
            </a:r>
            <a:endParaRPr>
              <a:solidFill>
                <a:srgbClr val="FFFFFF"/>
              </a:solidFill>
            </a:endParaRPr>
          </a:p>
        </p:txBody>
      </p:sp>
      <p:sp>
        <p:nvSpPr>
          <p:cNvPr id="450" name="Google Shape;450;p53"/>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
        <p:nvSpPr>
          <p:cNvPr id="451" name="Google Shape;451;p53"/>
          <p:cNvSpPr txBox="1"/>
          <p:nvPr/>
        </p:nvSpPr>
        <p:spPr>
          <a:xfrm>
            <a:off x="347200" y="2516200"/>
            <a:ext cx="3000000" cy="72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500">
                <a:solidFill>
                  <a:srgbClr val="FFFFFF"/>
                </a:solidFill>
                <a:latin typeface="Inter"/>
                <a:ea typeface="Inter"/>
                <a:cs typeface="Inter"/>
                <a:sym typeface="Inter"/>
              </a:rPr>
              <a:t>RESULT</a:t>
            </a:r>
            <a:endParaRPr b="1" sz="3500">
              <a:latin typeface="Inter"/>
              <a:ea typeface="Inter"/>
              <a:cs typeface="Inter"/>
              <a:sym typeface="Inter"/>
            </a:endParaRPr>
          </a:p>
        </p:txBody>
      </p:sp>
      <p:sp>
        <p:nvSpPr>
          <p:cNvPr id="452" name="Google Shape;452;p53"/>
          <p:cNvSpPr txBox="1"/>
          <p:nvPr/>
        </p:nvSpPr>
        <p:spPr>
          <a:xfrm>
            <a:off x="5571600" y="3523625"/>
            <a:ext cx="3179700" cy="100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FFFFFF"/>
                </a:solidFill>
                <a:latin typeface="Inter"/>
                <a:ea typeface="Inter"/>
                <a:cs typeface="Inter"/>
                <a:sym typeface="Inter"/>
              </a:rPr>
              <a:t>The means are similar to each other, strengthening the conclusion that reasons for calls do not impact customer satisfaction. </a:t>
            </a:r>
            <a:endParaRPr>
              <a:solidFill>
                <a:srgbClr val="FFFFFF"/>
              </a:solidFill>
              <a:latin typeface="Inter"/>
              <a:ea typeface="Inter"/>
              <a:cs typeface="Inter"/>
              <a:sym typeface="Inter"/>
            </a:endParaRPr>
          </a:p>
        </p:txBody>
      </p:sp>
      <p:cxnSp>
        <p:nvCxnSpPr>
          <p:cNvPr id="453" name="Google Shape;453;p53"/>
          <p:cNvCxnSpPr/>
          <p:nvPr/>
        </p:nvCxnSpPr>
        <p:spPr>
          <a:xfrm flipH="1" rot="10800000">
            <a:off x="2854400" y="2743750"/>
            <a:ext cx="2346300" cy="268200"/>
          </a:xfrm>
          <a:prstGeom prst="straightConnector1">
            <a:avLst/>
          </a:prstGeom>
          <a:noFill/>
          <a:ln cap="flat" cmpd="sng" w="76200">
            <a:solidFill>
              <a:schemeClr val="accent1"/>
            </a:solidFill>
            <a:prstDash val="solid"/>
            <a:round/>
            <a:headEnd len="med" w="med" type="none"/>
            <a:tailEnd len="med" w="med" type="triangle"/>
          </a:ln>
        </p:spPr>
      </p:cxnSp>
      <p:pic>
        <p:nvPicPr>
          <p:cNvPr id="454" name="Google Shape;454;p53"/>
          <p:cNvPicPr preferRelativeResize="0"/>
          <p:nvPr/>
        </p:nvPicPr>
        <p:blipFill rotWithShape="1">
          <a:blip r:embed="rId3">
            <a:alphaModFix/>
          </a:blip>
          <a:srcRect b="0" l="0" r="10793" t="0"/>
          <a:stretch/>
        </p:blipFill>
        <p:spPr>
          <a:xfrm>
            <a:off x="420875" y="1035075"/>
            <a:ext cx="4293260" cy="462775"/>
          </a:xfrm>
          <a:prstGeom prst="rect">
            <a:avLst/>
          </a:prstGeom>
          <a:noFill/>
          <a:ln>
            <a:noFill/>
          </a:ln>
        </p:spPr>
      </p:pic>
      <p:pic>
        <p:nvPicPr>
          <p:cNvPr id="455" name="Google Shape;455;p53"/>
          <p:cNvPicPr preferRelativeResize="0"/>
          <p:nvPr/>
        </p:nvPicPr>
        <p:blipFill rotWithShape="1">
          <a:blip r:embed="rId4">
            <a:alphaModFix/>
          </a:blip>
          <a:srcRect b="0" l="0" r="10793" t="0"/>
          <a:stretch/>
        </p:blipFill>
        <p:spPr>
          <a:xfrm>
            <a:off x="420875" y="1442739"/>
            <a:ext cx="4293249" cy="455061"/>
          </a:xfrm>
          <a:prstGeom prst="rect">
            <a:avLst/>
          </a:prstGeom>
          <a:noFill/>
          <a:ln>
            <a:noFill/>
          </a:ln>
        </p:spPr>
      </p:pic>
      <p:pic>
        <p:nvPicPr>
          <p:cNvPr id="456" name="Google Shape;456;p53"/>
          <p:cNvPicPr preferRelativeResize="0"/>
          <p:nvPr/>
        </p:nvPicPr>
        <p:blipFill rotWithShape="1">
          <a:blip r:embed="rId5">
            <a:alphaModFix/>
          </a:blip>
          <a:srcRect b="0" l="1605" r="9188" t="39860"/>
          <a:stretch/>
        </p:blipFill>
        <p:spPr>
          <a:xfrm>
            <a:off x="420875" y="1870137"/>
            <a:ext cx="4293251" cy="501338"/>
          </a:xfrm>
          <a:prstGeom prst="rect">
            <a:avLst/>
          </a:prstGeom>
          <a:noFill/>
          <a:ln>
            <a:noFill/>
          </a:ln>
        </p:spPr>
      </p:pic>
      <p:pic>
        <p:nvPicPr>
          <p:cNvPr id="457" name="Google Shape;457;p53"/>
          <p:cNvPicPr preferRelativeResize="0"/>
          <p:nvPr/>
        </p:nvPicPr>
        <p:blipFill rotWithShape="1">
          <a:blip r:embed="rId6">
            <a:alphaModFix/>
          </a:blip>
          <a:srcRect b="0" l="0" r="14244" t="0"/>
          <a:stretch/>
        </p:blipFill>
        <p:spPr>
          <a:xfrm>
            <a:off x="420875" y="3239500"/>
            <a:ext cx="3095191" cy="393600"/>
          </a:xfrm>
          <a:prstGeom prst="rect">
            <a:avLst/>
          </a:prstGeom>
          <a:noFill/>
          <a:ln>
            <a:noFill/>
          </a:ln>
        </p:spPr>
      </p:pic>
      <p:pic>
        <p:nvPicPr>
          <p:cNvPr id="458" name="Google Shape;458;p53"/>
          <p:cNvPicPr preferRelativeResize="0"/>
          <p:nvPr/>
        </p:nvPicPr>
        <p:blipFill rotWithShape="1">
          <a:blip r:embed="rId7">
            <a:alphaModFix/>
          </a:blip>
          <a:srcRect b="0" l="0" r="4997" t="0"/>
          <a:stretch/>
        </p:blipFill>
        <p:spPr>
          <a:xfrm>
            <a:off x="420875" y="3644800"/>
            <a:ext cx="3095200" cy="455050"/>
          </a:xfrm>
          <a:prstGeom prst="rect">
            <a:avLst/>
          </a:prstGeom>
          <a:noFill/>
          <a:ln>
            <a:noFill/>
          </a:ln>
        </p:spPr>
      </p:pic>
      <p:pic>
        <p:nvPicPr>
          <p:cNvPr id="459" name="Google Shape;459;p53"/>
          <p:cNvPicPr preferRelativeResize="0"/>
          <p:nvPr/>
        </p:nvPicPr>
        <p:blipFill rotWithShape="1">
          <a:blip r:embed="rId8">
            <a:alphaModFix/>
          </a:blip>
          <a:srcRect b="0" l="1760" r="22688" t="58029"/>
          <a:stretch/>
        </p:blipFill>
        <p:spPr>
          <a:xfrm>
            <a:off x="420875" y="4111546"/>
            <a:ext cx="3095199" cy="304904"/>
          </a:xfrm>
          <a:prstGeom prst="rect">
            <a:avLst/>
          </a:prstGeom>
          <a:noFill/>
          <a:ln>
            <a:noFill/>
          </a:ln>
        </p:spPr>
      </p:pic>
      <p:sp>
        <p:nvSpPr>
          <p:cNvPr id="460" name="Google Shape;460;p53"/>
          <p:cNvSpPr txBox="1"/>
          <p:nvPr/>
        </p:nvSpPr>
        <p:spPr>
          <a:xfrm>
            <a:off x="5571600" y="449500"/>
            <a:ext cx="30000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FFFFFF"/>
                </a:solidFill>
                <a:latin typeface="Inter"/>
                <a:ea typeface="Inter"/>
                <a:cs typeface="Inter"/>
                <a:sym typeface="Inter"/>
              </a:rPr>
              <a:t>The most common calls relate to Billing Questions, and the least common calls relate to service outage</a:t>
            </a:r>
            <a:endParaRPr>
              <a:solidFill>
                <a:srgbClr val="FFFFFF"/>
              </a:solidFill>
              <a:latin typeface="Inter"/>
              <a:ea typeface="Inter"/>
              <a:cs typeface="Inter"/>
              <a:sym typeface="Inte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4"/>
          <p:cNvSpPr txBox="1"/>
          <p:nvPr>
            <p:ph type="title"/>
          </p:nvPr>
        </p:nvSpPr>
        <p:spPr>
          <a:xfrm>
            <a:off x="450850" y="596800"/>
            <a:ext cx="6767700" cy="921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4000">
                <a:solidFill>
                  <a:srgbClr val="FFFFFF"/>
                </a:solidFill>
              </a:rPr>
              <a:t>VISUALIZATION</a:t>
            </a:r>
            <a:endParaRPr b="0" sz="4000">
              <a:solidFill>
                <a:srgbClr val="FFFFFF"/>
              </a:solidFill>
            </a:endParaRPr>
          </a:p>
          <a:p>
            <a:pPr indent="0" lvl="0" marL="0" rtl="0" algn="l">
              <a:spcBef>
                <a:spcPts val="0"/>
              </a:spcBef>
              <a:spcAft>
                <a:spcPts val="0"/>
              </a:spcAft>
              <a:buNone/>
            </a:pPr>
            <a:r>
              <a:t/>
            </a:r>
            <a:endParaRPr/>
          </a:p>
        </p:txBody>
      </p:sp>
      <p:sp>
        <p:nvSpPr>
          <p:cNvPr id="466" name="Google Shape;466;p54"/>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
        <p:nvSpPr>
          <p:cNvPr id="467" name="Google Shape;467;p54"/>
          <p:cNvSpPr txBox="1"/>
          <p:nvPr/>
        </p:nvSpPr>
        <p:spPr>
          <a:xfrm>
            <a:off x="374525" y="2881200"/>
            <a:ext cx="3799800" cy="100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FFFFFF"/>
                </a:solidFill>
                <a:latin typeface="Inter"/>
                <a:ea typeface="Inter"/>
                <a:cs typeface="Inter"/>
                <a:sym typeface="Inter"/>
              </a:rPr>
              <a:t>The heights of the bars are almost exactly the same three groups, showing that there is only a very slight difference in customer satisfaction scores between the reasons for calls. </a:t>
            </a:r>
            <a:endParaRPr sz="1200">
              <a:solidFill>
                <a:srgbClr val="FFFFFF"/>
              </a:solidFill>
              <a:latin typeface="Inter"/>
              <a:ea typeface="Inter"/>
              <a:cs typeface="Inter"/>
              <a:sym typeface="Inter"/>
            </a:endParaRPr>
          </a:p>
        </p:txBody>
      </p:sp>
      <p:sp>
        <p:nvSpPr>
          <p:cNvPr id="468" name="Google Shape;468;p54"/>
          <p:cNvSpPr txBox="1"/>
          <p:nvPr/>
        </p:nvSpPr>
        <p:spPr>
          <a:xfrm>
            <a:off x="420875" y="3961350"/>
            <a:ext cx="34113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FFFFFF"/>
                </a:solidFill>
                <a:latin typeface="Inter"/>
                <a:ea typeface="Inter"/>
                <a:cs typeface="Inter"/>
                <a:sym typeface="Inter"/>
              </a:rPr>
              <a:t>There is no meaningful correlation. </a:t>
            </a:r>
            <a:endParaRPr sz="1200">
              <a:solidFill>
                <a:srgbClr val="FFFFFF"/>
              </a:solidFill>
              <a:latin typeface="Inter"/>
              <a:ea typeface="Inter"/>
              <a:cs typeface="Inter"/>
              <a:sym typeface="Inter"/>
            </a:endParaRPr>
          </a:p>
        </p:txBody>
      </p:sp>
      <p:sp>
        <p:nvSpPr>
          <p:cNvPr id="469" name="Google Shape;469;p54"/>
          <p:cNvSpPr txBox="1"/>
          <p:nvPr/>
        </p:nvSpPr>
        <p:spPr>
          <a:xfrm>
            <a:off x="4945625" y="3231888"/>
            <a:ext cx="33045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FFFFFF"/>
                </a:solidFill>
                <a:latin typeface="Inter"/>
                <a:ea typeface="Inter"/>
                <a:cs typeface="Inter"/>
                <a:sym typeface="Inter"/>
              </a:rPr>
              <a:t>The overall customer satisfaction score is around 5.5 which shows that customers are neutral or slightly unsatisfied. </a:t>
            </a:r>
            <a:r>
              <a:rPr lang="en" sz="1200">
                <a:solidFill>
                  <a:srgbClr val="FFFFFF"/>
                </a:solidFill>
                <a:latin typeface="Inter"/>
                <a:ea typeface="Inter"/>
                <a:cs typeface="Inter"/>
                <a:sym typeface="Inter"/>
              </a:rPr>
              <a:t> </a:t>
            </a:r>
            <a:endParaRPr>
              <a:solidFill>
                <a:srgbClr val="FFFFFF"/>
              </a:solidFill>
              <a:latin typeface="Inter"/>
              <a:ea typeface="Inter"/>
              <a:cs typeface="Inter"/>
              <a:sym typeface="Inter"/>
            </a:endParaRPr>
          </a:p>
        </p:txBody>
      </p:sp>
      <p:pic>
        <p:nvPicPr>
          <p:cNvPr id="470" name="Google Shape;470;p54"/>
          <p:cNvPicPr preferRelativeResize="0"/>
          <p:nvPr/>
        </p:nvPicPr>
        <p:blipFill rotWithShape="1">
          <a:blip r:embed="rId3">
            <a:alphaModFix/>
          </a:blip>
          <a:srcRect b="3175" l="0" r="17661" t="0"/>
          <a:stretch/>
        </p:blipFill>
        <p:spPr>
          <a:xfrm>
            <a:off x="420875" y="1303150"/>
            <a:ext cx="4093750" cy="1466850"/>
          </a:xfrm>
          <a:prstGeom prst="rect">
            <a:avLst/>
          </a:prstGeom>
          <a:noFill/>
          <a:ln>
            <a:noFill/>
          </a:ln>
        </p:spPr>
      </p:pic>
      <p:pic>
        <p:nvPicPr>
          <p:cNvPr id="471" name="Google Shape;471;p54"/>
          <p:cNvPicPr preferRelativeResize="0"/>
          <p:nvPr/>
        </p:nvPicPr>
        <p:blipFill>
          <a:blip r:embed="rId4">
            <a:alphaModFix/>
          </a:blip>
          <a:stretch>
            <a:fillRect/>
          </a:stretch>
        </p:blipFill>
        <p:spPr>
          <a:xfrm>
            <a:off x="4780000" y="285225"/>
            <a:ext cx="4171650" cy="2726725"/>
          </a:xfrm>
          <a:prstGeom prst="rect">
            <a:avLst/>
          </a:prstGeom>
          <a:noFill/>
          <a:ln>
            <a:noFill/>
          </a:ln>
        </p:spPr>
      </p:pic>
      <p:sp>
        <p:nvSpPr>
          <p:cNvPr id="472" name="Google Shape;472;p54"/>
          <p:cNvSpPr txBox="1"/>
          <p:nvPr/>
        </p:nvSpPr>
        <p:spPr>
          <a:xfrm>
            <a:off x="5011700" y="4106900"/>
            <a:ext cx="30000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FFFFFF"/>
                </a:solidFill>
                <a:latin typeface="Inter"/>
                <a:ea typeface="Inter"/>
                <a:cs typeface="Inter"/>
                <a:sym typeface="Inter"/>
              </a:rPr>
              <a:t>This bar graph does not have any outliers. </a:t>
            </a:r>
            <a:endParaRPr sz="1200">
              <a:solidFill>
                <a:srgbClr val="FFFFFF"/>
              </a:solidFill>
              <a:latin typeface="Inter"/>
              <a:ea typeface="Inter"/>
              <a:cs typeface="Inter"/>
              <a:sym typeface="Inte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5"/>
          <p:cNvSpPr txBox="1"/>
          <p:nvPr>
            <p:ph type="title"/>
          </p:nvPr>
        </p:nvSpPr>
        <p:spPr>
          <a:xfrm>
            <a:off x="745950" y="1127600"/>
            <a:ext cx="7652100" cy="15924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4000">
                <a:solidFill>
                  <a:srgbClr val="FFFFFF"/>
                </a:solidFill>
              </a:rPr>
              <a:t>Is there a correlation between the number of calls received in a city and the average call duration for that city?</a:t>
            </a:r>
            <a:endParaRPr sz="4000">
              <a:solidFill>
                <a:srgbClr val="FFFFFF"/>
              </a:solidFill>
            </a:endParaRPr>
          </a:p>
          <a:p>
            <a:pPr indent="0" lvl="0" marL="0" rtl="0" algn="ctr">
              <a:lnSpc>
                <a:spcPct val="115000"/>
              </a:lnSpc>
              <a:spcBef>
                <a:spcPts val="0"/>
              </a:spcBef>
              <a:spcAft>
                <a:spcPts val="0"/>
              </a:spcAft>
              <a:buNone/>
            </a:pPr>
            <a:r>
              <a:t/>
            </a:r>
            <a:endParaRPr sz="4000">
              <a:solidFill>
                <a:srgbClr val="FFFFFF"/>
              </a:solidFill>
            </a:endParaRPr>
          </a:p>
          <a:p>
            <a:pPr indent="0" lvl="0" marL="0" rtl="0" algn="ctr">
              <a:lnSpc>
                <a:spcPct val="115000"/>
              </a:lnSpc>
              <a:spcBef>
                <a:spcPts val="0"/>
              </a:spcBef>
              <a:spcAft>
                <a:spcPts val="0"/>
              </a:spcAft>
              <a:buNone/>
            </a:pPr>
            <a:r>
              <a:t/>
            </a:r>
            <a:endParaRPr sz="3800">
              <a:solidFill>
                <a:srgbClr val="FFFFFF"/>
              </a:solidFill>
            </a:endParaRPr>
          </a:p>
          <a:p>
            <a:pPr indent="0" lvl="0" marL="0" rtl="0" algn="ctr">
              <a:lnSpc>
                <a:spcPct val="115000"/>
              </a:lnSpc>
              <a:spcBef>
                <a:spcPts val="0"/>
              </a:spcBef>
              <a:spcAft>
                <a:spcPts val="0"/>
              </a:spcAft>
              <a:buNone/>
            </a:pPr>
            <a:r>
              <a:t/>
            </a:r>
            <a:endParaRPr sz="18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478" name="Google Shape;478;p55"/>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56"/>
          <p:cNvSpPr txBox="1"/>
          <p:nvPr>
            <p:ph type="title"/>
          </p:nvPr>
        </p:nvSpPr>
        <p:spPr>
          <a:xfrm>
            <a:off x="450850" y="388500"/>
            <a:ext cx="3759300" cy="1202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4000">
                <a:solidFill>
                  <a:srgbClr val="FFFFFF"/>
                </a:solidFill>
              </a:rPr>
              <a:t>CODE</a:t>
            </a:r>
            <a:r>
              <a:rPr b="0" lang="en" sz="5000">
                <a:solidFill>
                  <a:srgbClr val="000000"/>
                </a:solidFill>
              </a:rPr>
              <a:t> </a:t>
            </a:r>
            <a:r>
              <a:rPr lang="en" sz="5000">
                <a:solidFill>
                  <a:srgbClr val="000000"/>
                </a:solidFill>
              </a:rPr>
              <a:t> </a:t>
            </a:r>
            <a:endParaRPr sz="5000">
              <a:solidFill>
                <a:srgbClr val="000000"/>
              </a:solidFill>
            </a:endParaRPr>
          </a:p>
          <a:p>
            <a:pPr indent="0" lvl="0" marL="0" rtl="0" algn="l">
              <a:spcBef>
                <a:spcPts val="0"/>
              </a:spcBef>
              <a:spcAft>
                <a:spcPts val="0"/>
              </a:spcAft>
              <a:buNone/>
            </a:pPr>
            <a:r>
              <a:t/>
            </a:r>
            <a:endParaRPr/>
          </a:p>
        </p:txBody>
      </p:sp>
      <p:sp>
        <p:nvSpPr>
          <p:cNvPr id="484" name="Google Shape;484;p56"/>
          <p:cNvSpPr txBox="1"/>
          <p:nvPr>
            <p:ph idx="4" type="body"/>
          </p:nvPr>
        </p:nvSpPr>
        <p:spPr>
          <a:xfrm>
            <a:off x="5714075" y="962225"/>
            <a:ext cx="3179700" cy="17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The correlation coefficient is -0.0319118909606178 which is close to 0. This indicates that there is no meaningful correlation between call volumes and average call duration. This proves that the number of calls a city handles does not significantly affect how long the calls last.</a:t>
            </a:r>
            <a:r>
              <a:rPr lang="en">
                <a:solidFill>
                  <a:srgbClr val="000000"/>
                </a:solidFill>
                <a:latin typeface="Times New Roman"/>
                <a:ea typeface="Times New Roman"/>
                <a:cs typeface="Times New Roman"/>
                <a:sym typeface="Times New Roman"/>
              </a:rPr>
              <a:t> </a:t>
            </a:r>
            <a:endParaRPr/>
          </a:p>
        </p:txBody>
      </p:sp>
      <p:sp>
        <p:nvSpPr>
          <p:cNvPr id="485" name="Google Shape;485;p56"/>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
        <p:nvSpPr>
          <p:cNvPr id="486" name="Google Shape;486;p56"/>
          <p:cNvSpPr txBox="1"/>
          <p:nvPr/>
        </p:nvSpPr>
        <p:spPr>
          <a:xfrm>
            <a:off x="450850" y="3304600"/>
            <a:ext cx="3000000" cy="80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4000">
                <a:solidFill>
                  <a:srgbClr val="FFFFFF"/>
                </a:solidFill>
                <a:latin typeface="Inter"/>
                <a:ea typeface="Inter"/>
                <a:cs typeface="Inter"/>
                <a:sym typeface="Inter"/>
              </a:rPr>
              <a:t>RESULT</a:t>
            </a:r>
            <a:endParaRPr b="1" sz="5000">
              <a:latin typeface="Inter"/>
              <a:ea typeface="Inter"/>
              <a:cs typeface="Inter"/>
              <a:sym typeface="Inter"/>
            </a:endParaRPr>
          </a:p>
        </p:txBody>
      </p:sp>
      <p:sp>
        <p:nvSpPr>
          <p:cNvPr id="487" name="Google Shape;487;p56"/>
          <p:cNvSpPr txBox="1"/>
          <p:nvPr/>
        </p:nvSpPr>
        <p:spPr>
          <a:xfrm>
            <a:off x="5766200" y="2967550"/>
            <a:ext cx="3179700" cy="100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FFFFFF"/>
                </a:solidFill>
                <a:latin typeface="Inter"/>
                <a:ea typeface="Inter"/>
                <a:cs typeface="Inter"/>
                <a:sym typeface="Inter"/>
              </a:rPr>
              <a:t>The slight negative value means that as call volumes increase, average call durations may slightly decrease, but this relationship is insignificant.</a:t>
            </a:r>
            <a:endParaRPr>
              <a:solidFill>
                <a:srgbClr val="FFFFFF"/>
              </a:solidFill>
              <a:latin typeface="Inter"/>
              <a:ea typeface="Inter"/>
              <a:cs typeface="Inter"/>
              <a:sym typeface="Inter"/>
            </a:endParaRPr>
          </a:p>
        </p:txBody>
      </p:sp>
      <p:cxnSp>
        <p:nvCxnSpPr>
          <p:cNvPr id="488" name="Google Shape;488;p56"/>
          <p:cNvCxnSpPr/>
          <p:nvPr/>
        </p:nvCxnSpPr>
        <p:spPr>
          <a:xfrm flipH="1" rot="10800000">
            <a:off x="3179700" y="3661250"/>
            <a:ext cx="2346300" cy="268200"/>
          </a:xfrm>
          <a:prstGeom prst="straightConnector1">
            <a:avLst/>
          </a:prstGeom>
          <a:noFill/>
          <a:ln cap="flat" cmpd="sng" w="76200">
            <a:solidFill>
              <a:schemeClr val="accent1"/>
            </a:solidFill>
            <a:prstDash val="solid"/>
            <a:round/>
            <a:headEnd len="med" w="med" type="none"/>
            <a:tailEnd len="med" w="med" type="triangle"/>
          </a:ln>
        </p:spPr>
      </p:cxnSp>
      <p:pic>
        <p:nvPicPr>
          <p:cNvPr id="489" name="Google Shape;489;p56"/>
          <p:cNvPicPr preferRelativeResize="0"/>
          <p:nvPr/>
        </p:nvPicPr>
        <p:blipFill>
          <a:blip r:embed="rId3">
            <a:alphaModFix/>
          </a:blip>
          <a:stretch>
            <a:fillRect/>
          </a:stretch>
        </p:blipFill>
        <p:spPr>
          <a:xfrm>
            <a:off x="175050" y="1319788"/>
            <a:ext cx="5102300" cy="1929725"/>
          </a:xfrm>
          <a:prstGeom prst="rect">
            <a:avLst/>
          </a:prstGeom>
          <a:noFill/>
          <a:ln>
            <a:noFill/>
          </a:ln>
        </p:spPr>
      </p:pic>
      <p:pic>
        <p:nvPicPr>
          <p:cNvPr id="490" name="Google Shape;490;p56"/>
          <p:cNvPicPr preferRelativeResize="0"/>
          <p:nvPr/>
        </p:nvPicPr>
        <p:blipFill rotWithShape="1">
          <a:blip r:embed="rId4">
            <a:alphaModFix/>
          </a:blip>
          <a:srcRect b="0" l="1283" r="0" t="60336"/>
          <a:stretch/>
        </p:blipFill>
        <p:spPr>
          <a:xfrm>
            <a:off x="304800" y="4224975"/>
            <a:ext cx="5867400" cy="209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7"/>
          <p:cNvSpPr txBox="1"/>
          <p:nvPr>
            <p:ph type="title"/>
          </p:nvPr>
        </p:nvSpPr>
        <p:spPr>
          <a:xfrm>
            <a:off x="450850" y="513400"/>
            <a:ext cx="6767700" cy="921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4000">
                <a:solidFill>
                  <a:srgbClr val="FFFFFF"/>
                </a:solidFill>
              </a:rPr>
              <a:t>VISUALIZATION</a:t>
            </a:r>
            <a:endParaRPr b="0" sz="4000">
              <a:solidFill>
                <a:srgbClr val="FFFFFF"/>
              </a:solidFill>
            </a:endParaRPr>
          </a:p>
          <a:p>
            <a:pPr indent="0" lvl="0" marL="0" rtl="0" algn="l">
              <a:spcBef>
                <a:spcPts val="0"/>
              </a:spcBef>
              <a:spcAft>
                <a:spcPts val="0"/>
              </a:spcAft>
              <a:buNone/>
            </a:pPr>
            <a:r>
              <a:t/>
            </a:r>
            <a:endParaRPr/>
          </a:p>
        </p:txBody>
      </p:sp>
      <p:sp>
        <p:nvSpPr>
          <p:cNvPr id="496" name="Google Shape;496;p57"/>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
        <p:nvSpPr>
          <p:cNvPr id="497" name="Google Shape;497;p57"/>
          <p:cNvSpPr txBox="1"/>
          <p:nvPr/>
        </p:nvSpPr>
        <p:spPr>
          <a:xfrm>
            <a:off x="370700" y="3962000"/>
            <a:ext cx="41490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FFFFFF"/>
                </a:solidFill>
                <a:latin typeface="Inter"/>
                <a:ea typeface="Inter"/>
                <a:cs typeface="Inter"/>
                <a:sym typeface="Inter"/>
              </a:rPr>
              <a:t>The size of the </a:t>
            </a:r>
            <a:r>
              <a:rPr lang="en" sz="1200">
                <a:solidFill>
                  <a:srgbClr val="FFFFFF"/>
                </a:solidFill>
                <a:latin typeface="Inter"/>
                <a:ea typeface="Inter"/>
                <a:cs typeface="Inter"/>
                <a:sym typeface="Inter"/>
              </a:rPr>
              <a:t>bubbles is</a:t>
            </a:r>
            <a:r>
              <a:rPr lang="en" sz="1200">
                <a:solidFill>
                  <a:srgbClr val="FFFFFF"/>
                </a:solidFill>
                <a:latin typeface="Inter"/>
                <a:ea typeface="Inter"/>
                <a:cs typeface="Inter"/>
                <a:sym typeface="Inter"/>
              </a:rPr>
              <a:t> proportional to the call volumes in each city. The bigger the bubble, the more calls a city gets. </a:t>
            </a:r>
            <a:endParaRPr sz="1200">
              <a:solidFill>
                <a:srgbClr val="FFFFFF"/>
              </a:solidFill>
              <a:latin typeface="Inter"/>
              <a:ea typeface="Inter"/>
              <a:cs typeface="Inter"/>
              <a:sym typeface="Inter"/>
            </a:endParaRPr>
          </a:p>
        </p:txBody>
      </p:sp>
      <p:sp>
        <p:nvSpPr>
          <p:cNvPr id="498" name="Google Shape;498;p57"/>
          <p:cNvSpPr txBox="1"/>
          <p:nvPr/>
        </p:nvSpPr>
        <p:spPr>
          <a:xfrm>
            <a:off x="342800" y="2780625"/>
            <a:ext cx="4204800" cy="143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FFFFFF"/>
                </a:solidFill>
                <a:latin typeface="Inter"/>
                <a:ea typeface="Inter"/>
                <a:cs typeface="Inter"/>
                <a:sym typeface="Inter"/>
              </a:rPr>
              <a:t>The slight slight downward slope of the trend line suggests a weak correlation between call volumes and average call duration. This aligns with the correlation coefficient, which indicates no significant linear correlation.</a:t>
            </a:r>
            <a:endParaRPr sz="1200">
              <a:solidFill>
                <a:srgbClr val="FFFFFF"/>
              </a:solidFill>
              <a:latin typeface="Inter"/>
              <a:ea typeface="Inter"/>
              <a:cs typeface="Inter"/>
              <a:sym typeface="Inter"/>
            </a:endParaRPr>
          </a:p>
          <a:p>
            <a:pPr indent="0" lvl="0" marL="0" rtl="0" algn="l">
              <a:lnSpc>
                <a:spcPct val="115000"/>
              </a:lnSpc>
              <a:spcBef>
                <a:spcPts val="0"/>
              </a:spcBef>
              <a:spcAft>
                <a:spcPts val="0"/>
              </a:spcAft>
              <a:buNone/>
            </a:pPr>
            <a:r>
              <a:t/>
            </a:r>
            <a:endParaRPr sz="1200">
              <a:solidFill>
                <a:srgbClr val="FFFFFF"/>
              </a:solidFill>
              <a:latin typeface="Inter"/>
              <a:ea typeface="Inter"/>
              <a:cs typeface="Inter"/>
              <a:sym typeface="Inter"/>
            </a:endParaRPr>
          </a:p>
        </p:txBody>
      </p:sp>
      <p:sp>
        <p:nvSpPr>
          <p:cNvPr id="499" name="Google Shape;499;p57"/>
          <p:cNvSpPr txBox="1"/>
          <p:nvPr/>
        </p:nvSpPr>
        <p:spPr>
          <a:xfrm>
            <a:off x="4852650" y="2780625"/>
            <a:ext cx="4098900" cy="121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FFFFFF"/>
                </a:solidFill>
                <a:latin typeface="Inter"/>
                <a:ea typeface="Inter"/>
                <a:cs typeface="Inter"/>
                <a:sym typeface="Inter"/>
              </a:rPr>
              <a:t>The X-axis represents the total call volumes for each city. The Y-axis represents the average call duration in minutes. The black trend line shows the relationship between the two variables.</a:t>
            </a:r>
            <a:endParaRPr sz="1200">
              <a:solidFill>
                <a:srgbClr val="FFFFFF"/>
              </a:solidFill>
              <a:latin typeface="Inter"/>
              <a:ea typeface="Inter"/>
              <a:cs typeface="Inter"/>
              <a:sym typeface="Inter"/>
            </a:endParaRPr>
          </a:p>
          <a:p>
            <a:pPr indent="0" lvl="0" marL="0" rtl="0" algn="l">
              <a:lnSpc>
                <a:spcPct val="115000"/>
              </a:lnSpc>
              <a:spcBef>
                <a:spcPts val="0"/>
              </a:spcBef>
              <a:spcAft>
                <a:spcPts val="0"/>
              </a:spcAft>
              <a:buNone/>
            </a:pPr>
            <a:r>
              <a:t/>
            </a:r>
            <a:endParaRPr sz="1200">
              <a:solidFill>
                <a:srgbClr val="FFFFFF"/>
              </a:solidFill>
              <a:latin typeface="Inter"/>
              <a:ea typeface="Inter"/>
              <a:cs typeface="Inter"/>
              <a:sym typeface="Inter"/>
            </a:endParaRPr>
          </a:p>
        </p:txBody>
      </p:sp>
      <p:pic>
        <p:nvPicPr>
          <p:cNvPr id="500" name="Google Shape;500;p57"/>
          <p:cNvPicPr preferRelativeResize="0"/>
          <p:nvPr/>
        </p:nvPicPr>
        <p:blipFill>
          <a:blip r:embed="rId3">
            <a:alphaModFix/>
          </a:blip>
          <a:stretch>
            <a:fillRect/>
          </a:stretch>
        </p:blipFill>
        <p:spPr>
          <a:xfrm>
            <a:off x="581525" y="1204100"/>
            <a:ext cx="3938175" cy="1514675"/>
          </a:xfrm>
          <a:prstGeom prst="rect">
            <a:avLst/>
          </a:prstGeom>
          <a:noFill/>
          <a:ln>
            <a:noFill/>
          </a:ln>
        </p:spPr>
      </p:pic>
      <p:pic>
        <p:nvPicPr>
          <p:cNvPr id="501" name="Google Shape;501;p57"/>
          <p:cNvPicPr preferRelativeResize="0"/>
          <p:nvPr/>
        </p:nvPicPr>
        <p:blipFill>
          <a:blip r:embed="rId4">
            <a:alphaModFix/>
          </a:blip>
          <a:stretch>
            <a:fillRect/>
          </a:stretch>
        </p:blipFill>
        <p:spPr>
          <a:xfrm>
            <a:off x="4852675" y="285225"/>
            <a:ext cx="4098975" cy="2358214"/>
          </a:xfrm>
          <a:prstGeom prst="rect">
            <a:avLst/>
          </a:prstGeom>
          <a:noFill/>
          <a:ln>
            <a:noFill/>
          </a:ln>
        </p:spPr>
      </p:pic>
      <p:sp>
        <p:nvSpPr>
          <p:cNvPr id="502" name="Google Shape;502;p57"/>
          <p:cNvSpPr txBox="1"/>
          <p:nvPr/>
        </p:nvSpPr>
        <p:spPr>
          <a:xfrm>
            <a:off x="4852650" y="3879350"/>
            <a:ext cx="40989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FFFFFF"/>
                </a:solidFill>
                <a:latin typeface="Inter"/>
                <a:ea typeface="Inter"/>
                <a:cs typeface="Inter"/>
                <a:sym typeface="Inter"/>
              </a:rPr>
              <a:t>The city with </a:t>
            </a:r>
            <a:r>
              <a:rPr lang="en" sz="1200">
                <a:solidFill>
                  <a:srgbClr val="FFFFFF"/>
                </a:solidFill>
                <a:latin typeface="Inter"/>
                <a:ea typeface="Inter"/>
                <a:cs typeface="Inter"/>
                <a:sym typeface="Inter"/>
              </a:rPr>
              <a:t>around</a:t>
            </a:r>
            <a:r>
              <a:rPr lang="en" sz="1200">
                <a:solidFill>
                  <a:srgbClr val="FFFFFF"/>
                </a:solidFill>
                <a:latin typeface="Inter"/>
                <a:ea typeface="Inter"/>
                <a:cs typeface="Inter"/>
                <a:sym typeface="Inter"/>
              </a:rPr>
              <a:t> 1,000 calls sticks out </a:t>
            </a:r>
            <a:r>
              <a:rPr lang="en" sz="1200">
                <a:solidFill>
                  <a:srgbClr val="FFFFFF"/>
                </a:solidFill>
                <a:latin typeface="Inter"/>
                <a:ea typeface="Inter"/>
                <a:cs typeface="Inter"/>
                <a:sym typeface="Inter"/>
              </a:rPr>
              <a:t>however</a:t>
            </a:r>
            <a:r>
              <a:rPr lang="en" sz="1200">
                <a:solidFill>
                  <a:srgbClr val="FFFFFF"/>
                </a:solidFill>
                <a:latin typeface="Inter"/>
                <a:ea typeface="Inter"/>
                <a:cs typeface="Inter"/>
                <a:sym typeface="Inter"/>
              </a:rPr>
              <a:t> the duration of the calls which are around 25 minutes is the same as the cities with fewer calls.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58"/>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pic>
        <p:nvPicPr>
          <p:cNvPr id="508" name="Google Shape;508;p58"/>
          <p:cNvPicPr preferRelativeResize="0"/>
          <p:nvPr/>
        </p:nvPicPr>
        <p:blipFill>
          <a:blip r:embed="rId3">
            <a:alphaModFix/>
          </a:blip>
          <a:stretch>
            <a:fillRect/>
          </a:stretch>
        </p:blipFill>
        <p:spPr>
          <a:xfrm>
            <a:off x="4270600" y="494174"/>
            <a:ext cx="3903237" cy="2198099"/>
          </a:xfrm>
          <a:prstGeom prst="rect">
            <a:avLst/>
          </a:prstGeom>
          <a:noFill/>
          <a:ln>
            <a:noFill/>
          </a:ln>
        </p:spPr>
      </p:pic>
      <p:pic>
        <p:nvPicPr>
          <p:cNvPr id="509" name="Google Shape;509;p58"/>
          <p:cNvPicPr preferRelativeResize="0"/>
          <p:nvPr/>
        </p:nvPicPr>
        <p:blipFill>
          <a:blip r:embed="rId4">
            <a:alphaModFix/>
          </a:blip>
          <a:stretch>
            <a:fillRect/>
          </a:stretch>
        </p:blipFill>
        <p:spPr>
          <a:xfrm>
            <a:off x="360200" y="559775"/>
            <a:ext cx="3496336" cy="2336500"/>
          </a:xfrm>
          <a:prstGeom prst="rect">
            <a:avLst/>
          </a:prstGeom>
          <a:noFill/>
          <a:ln>
            <a:noFill/>
          </a:ln>
        </p:spPr>
      </p:pic>
      <p:pic>
        <p:nvPicPr>
          <p:cNvPr id="510" name="Google Shape;510;p58"/>
          <p:cNvPicPr preferRelativeResize="0"/>
          <p:nvPr/>
        </p:nvPicPr>
        <p:blipFill>
          <a:blip r:embed="rId5">
            <a:alphaModFix/>
          </a:blip>
          <a:stretch>
            <a:fillRect/>
          </a:stretch>
        </p:blipFill>
        <p:spPr>
          <a:xfrm>
            <a:off x="4523075" y="2954500"/>
            <a:ext cx="2747900" cy="1776850"/>
          </a:xfrm>
          <a:prstGeom prst="rect">
            <a:avLst/>
          </a:prstGeom>
          <a:noFill/>
          <a:ln>
            <a:noFill/>
          </a:ln>
        </p:spPr>
      </p:pic>
      <p:pic>
        <p:nvPicPr>
          <p:cNvPr id="511" name="Google Shape;511;p58"/>
          <p:cNvPicPr preferRelativeResize="0"/>
          <p:nvPr/>
        </p:nvPicPr>
        <p:blipFill>
          <a:blip r:embed="rId6">
            <a:alphaModFix/>
          </a:blip>
          <a:stretch>
            <a:fillRect/>
          </a:stretch>
        </p:blipFill>
        <p:spPr>
          <a:xfrm>
            <a:off x="316125" y="3060850"/>
            <a:ext cx="3857499" cy="964375"/>
          </a:xfrm>
          <a:prstGeom prst="rect">
            <a:avLst/>
          </a:prstGeom>
          <a:noFill/>
          <a:ln>
            <a:noFill/>
          </a:ln>
        </p:spPr>
      </p:pic>
      <p:sp>
        <p:nvSpPr>
          <p:cNvPr id="512" name="Google Shape;512;p58"/>
          <p:cNvSpPr txBox="1"/>
          <p:nvPr/>
        </p:nvSpPr>
        <p:spPr>
          <a:xfrm>
            <a:off x="227925" y="4087900"/>
            <a:ext cx="41994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FFFFFF"/>
                </a:solidFill>
                <a:latin typeface="Inter"/>
                <a:ea typeface="Inter"/>
                <a:cs typeface="Inter"/>
                <a:sym typeface="Inter"/>
              </a:rPr>
              <a:t>The scatter plot shows no clear trend, with call durations remaining stable regardless of call volumes.</a:t>
            </a:r>
            <a:endParaRPr/>
          </a:p>
        </p:txBody>
      </p:sp>
      <p:sp>
        <p:nvSpPr>
          <p:cNvPr id="513" name="Google Shape;513;p58"/>
          <p:cNvSpPr txBox="1"/>
          <p:nvPr/>
        </p:nvSpPr>
        <p:spPr>
          <a:xfrm>
            <a:off x="7366725" y="2757600"/>
            <a:ext cx="1649100" cy="238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FFFFF"/>
                </a:solidFill>
                <a:latin typeface="Inter"/>
                <a:ea typeface="Inter"/>
                <a:cs typeface="Inter"/>
                <a:sym typeface="Inter"/>
              </a:rPr>
              <a:t>Washington, Houston, and New York City have high call volumes with consistent call durations proving efficiency.</a:t>
            </a:r>
            <a:endParaRPr sz="1100">
              <a:solidFill>
                <a:srgbClr val="FFFFFF"/>
              </a:solidFill>
              <a:latin typeface="Inter"/>
              <a:ea typeface="Inter"/>
              <a:cs typeface="Inter"/>
              <a:sym typeface="Inter"/>
            </a:endParaRPr>
          </a:p>
          <a:p>
            <a:pPr indent="0" lvl="0" marL="0" rtl="0" algn="l">
              <a:spcBef>
                <a:spcPts val="0"/>
              </a:spcBef>
              <a:spcAft>
                <a:spcPts val="0"/>
              </a:spcAft>
              <a:buNone/>
            </a:pPr>
            <a:r>
              <a:rPr lang="en" sz="1100">
                <a:solidFill>
                  <a:srgbClr val="FFFFFF"/>
                </a:solidFill>
                <a:latin typeface="Inter"/>
                <a:ea typeface="Inter"/>
                <a:cs typeface="Inter"/>
                <a:sym typeface="Inter"/>
              </a:rPr>
              <a:t>Atlanta has a higher average duration despite low call volumes, suggesting inefficiencies or complex calls.</a:t>
            </a:r>
            <a:endParaRPr sz="1100">
              <a:solidFill>
                <a:srgbClr val="FFFFFF"/>
              </a:solidFill>
              <a:latin typeface="Inter"/>
              <a:ea typeface="Inter"/>
              <a:cs typeface="Inter"/>
              <a:sym typeface="Inter"/>
            </a:endParaRPr>
          </a:p>
        </p:txBody>
      </p:sp>
      <p:sp>
        <p:nvSpPr>
          <p:cNvPr id="514" name="Google Shape;514;p58"/>
          <p:cNvSpPr/>
          <p:nvPr/>
        </p:nvSpPr>
        <p:spPr>
          <a:xfrm>
            <a:off x="8362682" y="1755075"/>
            <a:ext cx="434975" cy="881950"/>
          </a:xfrm>
          <a:custGeom>
            <a:rect b="b" l="l" r="r" t="t"/>
            <a:pathLst>
              <a:path extrusionOk="0" h="35278" w="17399">
                <a:moveTo>
                  <a:pt x="5571" y="35278"/>
                </a:moveTo>
                <a:cubicBezTo>
                  <a:pt x="8700" y="25890"/>
                  <a:pt x="21738" y="15326"/>
                  <a:pt x="15801" y="7408"/>
                </a:cubicBezTo>
                <a:cubicBezTo>
                  <a:pt x="12690" y="3259"/>
                  <a:pt x="3943" y="10020"/>
                  <a:pt x="279" y="6350"/>
                </a:cubicBezTo>
                <a:cubicBezTo>
                  <a:pt x="-278" y="5792"/>
                  <a:pt x="899" y="4889"/>
                  <a:pt x="1337" y="4233"/>
                </a:cubicBezTo>
                <a:cubicBezTo>
                  <a:pt x="2444" y="2573"/>
                  <a:pt x="3575" y="0"/>
                  <a:pt x="5571" y="0"/>
                </a:cubicBezTo>
                <a:cubicBezTo>
                  <a:pt x="7594" y="0"/>
                  <a:pt x="2795" y="3061"/>
                  <a:pt x="2043" y="4939"/>
                </a:cubicBezTo>
                <a:cubicBezTo>
                  <a:pt x="722" y="8239"/>
                  <a:pt x="6915" y="10386"/>
                  <a:pt x="8040" y="13758"/>
                </a:cubicBezTo>
              </a:path>
            </a:pathLst>
          </a:custGeom>
          <a:noFill/>
          <a:ln cap="flat" cmpd="sng" w="76200">
            <a:solidFill>
              <a:schemeClr val="dk2"/>
            </a:solidFill>
            <a:prstDash val="solid"/>
            <a:round/>
            <a:headEnd len="med" w="med" type="none"/>
            <a:tailEnd len="med" w="med" type="none"/>
          </a:ln>
        </p:spPr>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59"/>
          <p:cNvSpPr txBox="1"/>
          <p:nvPr>
            <p:ph type="title"/>
          </p:nvPr>
        </p:nvSpPr>
        <p:spPr>
          <a:xfrm>
            <a:off x="467825" y="493800"/>
            <a:ext cx="4418100" cy="12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Optimizing Businesses</a:t>
            </a:r>
            <a:endParaRPr/>
          </a:p>
        </p:txBody>
      </p:sp>
      <p:sp>
        <p:nvSpPr>
          <p:cNvPr id="520" name="Google Shape;520;p59"/>
          <p:cNvSpPr txBox="1"/>
          <p:nvPr>
            <p:ph idx="1" type="subTitle"/>
          </p:nvPr>
        </p:nvSpPr>
        <p:spPr>
          <a:xfrm>
            <a:off x="467825" y="1857300"/>
            <a:ext cx="2151000" cy="367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rgbClr val="000000"/>
                </a:solidFill>
                <a:latin typeface="Inter"/>
                <a:ea typeface="Inter"/>
                <a:cs typeface="Inter"/>
                <a:sym typeface="Inter"/>
              </a:rPr>
              <a:t>What is the relationship between response time and customer satisfaction (CSAT)?</a:t>
            </a:r>
            <a:endParaRPr/>
          </a:p>
        </p:txBody>
      </p:sp>
      <p:sp>
        <p:nvSpPr>
          <p:cNvPr id="521" name="Google Shape;521;p59"/>
          <p:cNvSpPr txBox="1"/>
          <p:nvPr>
            <p:ph idx="3" type="subTitle"/>
          </p:nvPr>
        </p:nvSpPr>
        <p:spPr>
          <a:xfrm>
            <a:off x="3052450" y="1857300"/>
            <a:ext cx="21510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Inter"/>
                <a:ea typeface="Inter"/>
                <a:cs typeface="Inter"/>
                <a:sym typeface="Inter"/>
              </a:rPr>
              <a:t>What are the most common reasons for calls, and how do they impact CSAT?</a:t>
            </a:r>
            <a:endParaRPr b="1" sz="1200">
              <a:latin typeface="Inter"/>
              <a:ea typeface="Inter"/>
              <a:cs typeface="Inter"/>
              <a:sym typeface="Inter"/>
            </a:endParaRPr>
          </a:p>
        </p:txBody>
      </p:sp>
      <p:sp>
        <p:nvSpPr>
          <p:cNvPr id="522" name="Google Shape;522;p59"/>
          <p:cNvSpPr txBox="1"/>
          <p:nvPr>
            <p:ph idx="5" type="subTitle"/>
          </p:nvPr>
        </p:nvSpPr>
        <p:spPr>
          <a:xfrm>
            <a:off x="5633900" y="1654475"/>
            <a:ext cx="2506500" cy="367800"/>
          </a:xfrm>
          <a:prstGeom prst="rect">
            <a:avLst/>
          </a:prstGeom>
        </p:spPr>
        <p:txBody>
          <a:bodyPr anchorCtr="0" anchor="t" bIns="91425" lIns="91425" spcFirstLastPara="1" rIns="91425" wrap="square" tIns="91425">
            <a:noAutofit/>
          </a:bodyPr>
          <a:lstStyle/>
          <a:p>
            <a:pPr indent="0" lvl="0" marL="0" rtl="0" algn="ctr">
              <a:lnSpc>
                <a:spcPct val="115000"/>
              </a:lnSpc>
              <a:spcBef>
                <a:spcPts val="1200"/>
              </a:spcBef>
              <a:spcAft>
                <a:spcPts val="0"/>
              </a:spcAft>
              <a:buNone/>
            </a:pPr>
            <a:r>
              <a:rPr b="1" lang="en" sz="1200">
                <a:solidFill>
                  <a:srgbClr val="000000"/>
                </a:solidFill>
                <a:latin typeface="Inter"/>
                <a:ea typeface="Inter"/>
                <a:cs typeface="Inter"/>
                <a:sym typeface="Inter"/>
              </a:rPr>
              <a:t> Is there a correlation between the number of calls received in a city and the average call duration for that city?</a:t>
            </a:r>
            <a:endParaRPr b="1" sz="1200">
              <a:solidFill>
                <a:srgbClr val="000000"/>
              </a:solidFill>
              <a:latin typeface="Inter"/>
              <a:ea typeface="Inter"/>
              <a:cs typeface="Inter"/>
              <a:sym typeface="Inter"/>
            </a:endParaRPr>
          </a:p>
          <a:p>
            <a:pPr indent="0" lvl="0" marL="0" rtl="0" algn="l">
              <a:spcBef>
                <a:spcPts val="200"/>
              </a:spcBef>
              <a:spcAft>
                <a:spcPts val="0"/>
              </a:spcAft>
              <a:buNone/>
            </a:pPr>
            <a:r>
              <a:t/>
            </a:r>
            <a:endParaRPr/>
          </a:p>
        </p:txBody>
      </p:sp>
      <p:sp>
        <p:nvSpPr>
          <p:cNvPr id="523" name="Google Shape;523;p59"/>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cxnSp>
        <p:nvCxnSpPr>
          <p:cNvPr id="524" name="Google Shape;524;p59"/>
          <p:cNvCxnSpPr/>
          <p:nvPr/>
        </p:nvCxnSpPr>
        <p:spPr>
          <a:xfrm>
            <a:off x="2989063" y="1970793"/>
            <a:ext cx="0" cy="1001400"/>
          </a:xfrm>
          <a:prstGeom prst="straightConnector1">
            <a:avLst/>
          </a:prstGeom>
          <a:noFill/>
          <a:ln cap="flat" cmpd="sng" w="9525">
            <a:solidFill>
              <a:schemeClr val="accent6"/>
            </a:solidFill>
            <a:prstDash val="solid"/>
            <a:round/>
            <a:headEnd len="med" w="med" type="none"/>
            <a:tailEnd len="med" w="med" type="none"/>
          </a:ln>
        </p:spPr>
      </p:cxnSp>
      <p:cxnSp>
        <p:nvCxnSpPr>
          <p:cNvPr id="525" name="Google Shape;525;p59"/>
          <p:cNvCxnSpPr/>
          <p:nvPr/>
        </p:nvCxnSpPr>
        <p:spPr>
          <a:xfrm>
            <a:off x="5418663" y="1970793"/>
            <a:ext cx="0" cy="1001400"/>
          </a:xfrm>
          <a:prstGeom prst="straightConnector1">
            <a:avLst/>
          </a:prstGeom>
          <a:noFill/>
          <a:ln cap="flat" cmpd="sng" w="9525">
            <a:solidFill>
              <a:schemeClr val="accent6"/>
            </a:solidFill>
            <a:prstDash val="solid"/>
            <a:round/>
            <a:headEnd len="med" w="med" type="none"/>
            <a:tailEnd len="med" w="med" type="none"/>
          </a:ln>
        </p:spPr>
      </p:cxnSp>
      <p:cxnSp>
        <p:nvCxnSpPr>
          <p:cNvPr id="526" name="Google Shape;526;p59"/>
          <p:cNvCxnSpPr/>
          <p:nvPr/>
        </p:nvCxnSpPr>
        <p:spPr>
          <a:xfrm>
            <a:off x="2989063" y="3188593"/>
            <a:ext cx="0" cy="1001400"/>
          </a:xfrm>
          <a:prstGeom prst="straightConnector1">
            <a:avLst/>
          </a:prstGeom>
          <a:noFill/>
          <a:ln cap="flat" cmpd="sng" w="9525">
            <a:solidFill>
              <a:schemeClr val="accent6"/>
            </a:solidFill>
            <a:prstDash val="solid"/>
            <a:round/>
            <a:headEnd len="med" w="med" type="none"/>
            <a:tailEnd len="med" w="med" type="none"/>
          </a:ln>
        </p:spPr>
      </p:cxnSp>
      <p:cxnSp>
        <p:nvCxnSpPr>
          <p:cNvPr id="527" name="Google Shape;527;p59"/>
          <p:cNvCxnSpPr/>
          <p:nvPr/>
        </p:nvCxnSpPr>
        <p:spPr>
          <a:xfrm>
            <a:off x="5418663" y="3188593"/>
            <a:ext cx="0" cy="1001400"/>
          </a:xfrm>
          <a:prstGeom prst="straightConnector1">
            <a:avLst/>
          </a:prstGeom>
          <a:noFill/>
          <a:ln cap="flat" cmpd="sng" w="9525">
            <a:solidFill>
              <a:schemeClr val="accent6"/>
            </a:solidFill>
            <a:prstDash val="solid"/>
            <a:round/>
            <a:headEnd len="med" w="med" type="none"/>
            <a:tailEnd len="med" w="med" type="none"/>
          </a:ln>
        </p:spPr>
      </p:cxnSp>
      <p:sp>
        <p:nvSpPr>
          <p:cNvPr id="528" name="Google Shape;528;p59"/>
          <p:cNvSpPr txBox="1"/>
          <p:nvPr>
            <p:ph idx="2" type="body"/>
          </p:nvPr>
        </p:nvSpPr>
        <p:spPr>
          <a:xfrm>
            <a:off x="326325" y="2765775"/>
            <a:ext cx="2397000" cy="71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000000"/>
                </a:solidFill>
              </a:rPr>
              <a:t>Since response time has little impact on CSAT, focus should shift to resolving issues effectively on the first interaction by improving agent behavior, communication, and resolution clarity. SLA targets can be adjusted to optimize efficiency and reduce costs without affecting satisfaction.</a:t>
            </a:r>
            <a:endParaRPr sz="1000">
              <a:solidFill>
                <a:srgbClr val="000000"/>
              </a:solidFill>
            </a:endParaRPr>
          </a:p>
          <a:p>
            <a:pPr indent="0" lvl="0" marL="0" rtl="0" algn="l">
              <a:spcBef>
                <a:spcPts val="0"/>
              </a:spcBef>
              <a:spcAft>
                <a:spcPts val="0"/>
              </a:spcAft>
              <a:buNone/>
            </a:pPr>
            <a:r>
              <a:t/>
            </a:r>
            <a:endParaRPr sz="1000">
              <a:solidFill>
                <a:srgbClr val="000000"/>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000">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sz="1000"/>
          </a:p>
        </p:txBody>
      </p:sp>
      <p:sp>
        <p:nvSpPr>
          <p:cNvPr id="529" name="Google Shape;529;p59"/>
          <p:cNvSpPr txBox="1"/>
          <p:nvPr>
            <p:ph idx="4" type="body"/>
          </p:nvPr>
        </p:nvSpPr>
        <p:spPr>
          <a:xfrm>
            <a:off x="3110525" y="2765775"/>
            <a:ext cx="2186700" cy="7101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None/>
            </a:pPr>
            <a:r>
              <a:rPr lang="en" sz="1000"/>
              <a:t>Improve processes across all call types by addressing systemic issues like resolution quality, communication, and agent training. Prioritize proactive communication for Service Outages and provide targeted training to handle Billing Questions and Payments more effectively.</a:t>
            </a:r>
            <a:endParaRPr sz="1000"/>
          </a:p>
        </p:txBody>
      </p:sp>
      <p:sp>
        <p:nvSpPr>
          <p:cNvPr id="530" name="Google Shape;530;p59"/>
          <p:cNvSpPr txBox="1"/>
          <p:nvPr>
            <p:ph idx="6" type="body"/>
          </p:nvPr>
        </p:nvSpPr>
        <p:spPr>
          <a:xfrm>
            <a:off x="5633900" y="2651113"/>
            <a:ext cx="2186700" cy="710100"/>
          </a:xfrm>
          <a:prstGeom prst="rect">
            <a:avLst/>
          </a:prstGeom>
        </p:spPr>
        <p:txBody>
          <a:bodyPr anchorCtr="0" anchor="t" bIns="91425" lIns="91425" spcFirstLastPara="1" rIns="91425" wrap="square" tIns="91425">
            <a:noAutofit/>
          </a:bodyPr>
          <a:lstStyle/>
          <a:p>
            <a:pPr indent="0" lvl="0" marL="0" rtl="0" algn="ctr">
              <a:spcBef>
                <a:spcPts val="1200"/>
              </a:spcBef>
              <a:spcAft>
                <a:spcPts val="0"/>
              </a:spcAft>
              <a:buNone/>
            </a:pPr>
            <a:r>
              <a:rPr lang="en" sz="1000"/>
              <a:t>Use high-volume cities with stable durations as benchmarks for best practices. Address inefficiencies in low-volume cities with higher durations through process improvements or training. Base staffing decisions on call complexity and type, not just volume. </a:t>
            </a:r>
            <a:endParaRPr sz="1000"/>
          </a:p>
          <a:p>
            <a:pPr indent="0" lvl="0" marL="0" rtl="0" algn="l">
              <a:lnSpc>
                <a:spcPct val="100000"/>
              </a:lnSpc>
              <a:spcBef>
                <a:spcPts val="1200"/>
              </a:spcBef>
              <a:spcAft>
                <a:spcPts val="0"/>
              </a:spcAft>
              <a:buClr>
                <a:schemeClr val="dk1"/>
              </a:buClr>
              <a:buSzPts val="11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48" name="Google Shape;348;p42"/>
          <p:cNvSpPr txBox="1"/>
          <p:nvPr>
            <p:ph type="title"/>
          </p:nvPr>
        </p:nvSpPr>
        <p:spPr>
          <a:xfrm>
            <a:off x="420875" y="1668375"/>
            <a:ext cx="4324800" cy="165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 I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36" name="Google Shape;536;p60"/>
          <p:cNvSpPr txBox="1"/>
          <p:nvPr>
            <p:ph type="title"/>
          </p:nvPr>
        </p:nvSpPr>
        <p:spPr>
          <a:xfrm>
            <a:off x="420875" y="1668375"/>
            <a:ext cx="4324800" cy="165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 III </a:t>
            </a:r>
            <a:endParaRPr/>
          </a:p>
        </p:txBody>
      </p:sp>
      <p:sp>
        <p:nvSpPr>
          <p:cNvPr id="537" name="Google Shape;537;p60"/>
          <p:cNvSpPr txBox="1"/>
          <p:nvPr>
            <p:ph idx="2" type="title"/>
          </p:nvPr>
        </p:nvSpPr>
        <p:spPr>
          <a:xfrm>
            <a:off x="420875" y="3318675"/>
            <a:ext cx="3698700" cy="52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Github</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3"/>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pic>
        <p:nvPicPr>
          <p:cNvPr id="354" name="Google Shape;354;p43"/>
          <p:cNvPicPr preferRelativeResize="0"/>
          <p:nvPr/>
        </p:nvPicPr>
        <p:blipFill>
          <a:blip r:embed="rId3">
            <a:alphaModFix/>
          </a:blip>
          <a:stretch>
            <a:fillRect/>
          </a:stretch>
        </p:blipFill>
        <p:spPr>
          <a:xfrm>
            <a:off x="3164455" y="596800"/>
            <a:ext cx="5651948" cy="3215100"/>
          </a:xfrm>
          <a:prstGeom prst="rect">
            <a:avLst/>
          </a:prstGeom>
          <a:noFill/>
          <a:ln>
            <a:noFill/>
          </a:ln>
        </p:spPr>
      </p:pic>
      <p:sp>
        <p:nvSpPr>
          <p:cNvPr id="355" name="Google Shape;355;p43"/>
          <p:cNvSpPr txBox="1"/>
          <p:nvPr/>
        </p:nvSpPr>
        <p:spPr>
          <a:xfrm>
            <a:off x="164450" y="596800"/>
            <a:ext cx="3000000" cy="355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FFFFFF"/>
                </a:solidFill>
              </a:rPr>
              <a:t>This visualization shows the relationship between car weight and fuel efficiency MPG. It also shows the differences by region of origin (USA, Europe, Japan) and engine size (number of cylinders). Lighter cars generally have higher MPG, for example Japanese and European cars are more fuel-efficient and lighter. American cars are usually heavier with lower MPG. The size of the circles represents the number of cylinders, showing that cars with larger engines - more cylinders are typically heavier and less efficient. The dropdown filters allow you to sort by origin and size of cylinders. </a:t>
            </a:r>
            <a:endParaRPr sz="1200">
              <a:solidFill>
                <a:srgbClr val="FFFFFF"/>
              </a:solidFill>
            </a:endParaRPr>
          </a:p>
          <a:p>
            <a:pPr indent="0" lvl="0" marL="0" rtl="0" algn="l">
              <a:lnSpc>
                <a:spcPct val="115000"/>
              </a:lnSpc>
              <a:spcBef>
                <a:spcPts val="0"/>
              </a:spcBef>
              <a:spcAft>
                <a:spcPts val="0"/>
              </a:spcAft>
              <a:buNone/>
            </a:pPr>
            <a:r>
              <a:t/>
            </a:r>
            <a:endParaRPr sz="1200">
              <a:latin typeface="Times New Roman"/>
              <a:ea typeface="Times New Roman"/>
              <a:cs typeface="Times New Roman"/>
              <a:sym typeface="Times New Roman"/>
            </a:endParaRPr>
          </a:p>
        </p:txBody>
      </p:sp>
      <p:sp>
        <p:nvSpPr>
          <p:cNvPr id="356" name="Google Shape;356;p43"/>
          <p:cNvSpPr txBox="1"/>
          <p:nvPr/>
        </p:nvSpPr>
        <p:spPr>
          <a:xfrm>
            <a:off x="687250" y="4039075"/>
            <a:ext cx="79818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u="sng">
                <a:solidFill>
                  <a:srgbClr val="FFFFFF"/>
                </a:solidFill>
                <a:latin typeface="Inter"/>
                <a:ea typeface="Inter"/>
                <a:cs typeface="Inter"/>
                <a:sym typeface="Inter"/>
                <a:hlinkClick r:id="rId4">
                  <a:extLst>
                    <a:ext uri="{A12FA001-AC4F-418D-AE19-62706E023703}">
                      <ahyp:hlinkClr val="tx"/>
                    </a:ext>
                  </a:extLst>
                </a:hlinkClick>
              </a:rPr>
              <a:t>https://public.tableau.com/views/DS210/Sheet1?:language=en-US&amp;:sid=&amp;:redirect=auth&amp;:display_count=n&amp;:origin=viz_share_link</a:t>
            </a:r>
            <a:endParaRPr sz="1600">
              <a:solidFill>
                <a:srgbClr val="FFFFFF"/>
              </a:solidFill>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4"/>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
        <p:nvSpPr>
          <p:cNvPr id="362" name="Google Shape;362;p44"/>
          <p:cNvSpPr txBox="1"/>
          <p:nvPr/>
        </p:nvSpPr>
        <p:spPr>
          <a:xfrm>
            <a:off x="164450" y="596800"/>
            <a:ext cx="3000000" cy="413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200">
                <a:solidFill>
                  <a:srgbClr val="FFFFFF"/>
                </a:solidFill>
                <a:latin typeface="Inter"/>
                <a:ea typeface="Inter"/>
                <a:cs typeface="Inter"/>
                <a:sym typeface="Inter"/>
              </a:rPr>
              <a:t>This visualization shows how the average MPG has changed over time (by model year) for cars from different regions - USA, Europe, and Japan. It uses line charts to compare trends, revealing regional differences in fuel efficiency improvements. You can see if Japanese cars improved faster than American cars or if certain years shifted. The visualization shows how advancements in car design and regulations impacted fuel efficiency across regions. The filter allows you to see where the engine size changed over time. This visual shows how MPG has improved over the last few years. </a:t>
            </a:r>
            <a:endParaRPr sz="1200">
              <a:solidFill>
                <a:srgbClr val="FFFFFF"/>
              </a:solidFill>
              <a:latin typeface="Inter"/>
              <a:ea typeface="Inter"/>
              <a:cs typeface="Inter"/>
              <a:sym typeface="Inter"/>
            </a:endParaRPr>
          </a:p>
          <a:p>
            <a:pPr indent="0" lvl="0" marL="0" rtl="0" algn="l">
              <a:lnSpc>
                <a:spcPct val="115000"/>
              </a:lnSpc>
              <a:spcBef>
                <a:spcPts val="1200"/>
              </a:spcBef>
              <a:spcAft>
                <a:spcPts val="0"/>
              </a:spcAft>
              <a:buNone/>
            </a:pPr>
            <a:r>
              <a:rPr lang="en" sz="1200">
                <a:solidFill>
                  <a:srgbClr val="FFFFFF"/>
                </a:solidFill>
              </a:rPr>
              <a:t> </a:t>
            </a:r>
            <a:endParaRPr sz="1200">
              <a:solidFill>
                <a:srgbClr val="FFFFFF"/>
              </a:solidFill>
            </a:endParaRPr>
          </a:p>
          <a:p>
            <a:pPr indent="0" lvl="0" marL="0" rtl="0" algn="l">
              <a:lnSpc>
                <a:spcPct val="115000"/>
              </a:lnSpc>
              <a:spcBef>
                <a:spcPts val="0"/>
              </a:spcBef>
              <a:spcAft>
                <a:spcPts val="0"/>
              </a:spcAft>
              <a:buNone/>
            </a:pPr>
            <a:r>
              <a:t/>
            </a:r>
            <a:endParaRPr sz="1200">
              <a:latin typeface="Times New Roman"/>
              <a:ea typeface="Times New Roman"/>
              <a:cs typeface="Times New Roman"/>
              <a:sym typeface="Times New Roman"/>
            </a:endParaRPr>
          </a:p>
        </p:txBody>
      </p:sp>
      <p:sp>
        <p:nvSpPr>
          <p:cNvPr id="363" name="Google Shape;363;p44"/>
          <p:cNvSpPr txBox="1"/>
          <p:nvPr/>
        </p:nvSpPr>
        <p:spPr>
          <a:xfrm>
            <a:off x="711375" y="4149400"/>
            <a:ext cx="79818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u="sng">
                <a:solidFill>
                  <a:srgbClr val="FFFFFF"/>
                </a:solidFill>
                <a:latin typeface="Inter"/>
                <a:ea typeface="Inter"/>
                <a:cs typeface="Inter"/>
                <a:sym typeface="Inter"/>
                <a:hlinkClick r:id="rId3">
                  <a:extLst>
                    <a:ext uri="{A12FA001-AC4F-418D-AE19-62706E023703}">
                      <ahyp:hlinkClr val="tx"/>
                    </a:ext>
                  </a:extLst>
                </a:hlinkClick>
              </a:rPr>
              <a:t>https://public.tableau.com/views/VIS1_17348386851000/Sheet2?:language=en-US&amp;:sid=&amp;:redirect=auth&amp;:display_count=n&amp;:origin=viz_share_link</a:t>
            </a:r>
            <a:endParaRPr sz="1600">
              <a:solidFill>
                <a:srgbClr val="FFFFFF"/>
              </a:solidFill>
              <a:latin typeface="Inter"/>
              <a:ea typeface="Inter"/>
              <a:cs typeface="Inter"/>
              <a:sym typeface="Inter"/>
            </a:endParaRPr>
          </a:p>
        </p:txBody>
      </p:sp>
      <p:pic>
        <p:nvPicPr>
          <p:cNvPr id="364" name="Google Shape;364;p44"/>
          <p:cNvPicPr preferRelativeResize="0"/>
          <p:nvPr/>
        </p:nvPicPr>
        <p:blipFill>
          <a:blip r:embed="rId4">
            <a:alphaModFix/>
          </a:blip>
          <a:stretch>
            <a:fillRect/>
          </a:stretch>
        </p:blipFill>
        <p:spPr>
          <a:xfrm>
            <a:off x="3164450" y="596800"/>
            <a:ext cx="5583002" cy="31649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5"/>
          <p:cNvSpPr txBox="1"/>
          <p:nvPr>
            <p:ph type="title"/>
          </p:nvPr>
        </p:nvSpPr>
        <p:spPr>
          <a:xfrm>
            <a:off x="450850" y="388500"/>
            <a:ext cx="3759300" cy="1202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4000">
                <a:solidFill>
                  <a:srgbClr val="FFFFFF"/>
                </a:solidFill>
              </a:rPr>
              <a:t>CODE</a:t>
            </a:r>
            <a:r>
              <a:rPr b="0" lang="en" sz="5000">
                <a:solidFill>
                  <a:srgbClr val="000000"/>
                </a:solidFill>
              </a:rPr>
              <a:t> </a:t>
            </a:r>
            <a:r>
              <a:rPr lang="en" sz="5000">
                <a:solidFill>
                  <a:srgbClr val="000000"/>
                </a:solidFill>
              </a:rPr>
              <a:t> </a:t>
            </a:r>
            <a:endParaRPr sz="5000">
              <a:solidFill>
                <a:srgbClr val="000000"/>
              </a:solidFill>
            </a:endParaRPr>
          </a:p>
          <a:p>
            <a:pPr indent="0" lvl="0" marL="0" rtl="0" algn="l">
              <a:spcBef>
                <a:spcPts val="0"/>
              </a:spcBef>
              <a:spcAft>
                <a:spcPts val="0"/>
              </a:spcAft>
              <a:buNone/>
            </a:pPr>
            <a:r>
              <a:t/>
            </a:r>
            <a:endParaRPr/>
          </a:p>
        </p:txBody>
      </p:sp>
      <p:sp>
        <p:nvSpPr>
          <p:cNvPr id="370" name="Google Shape;370;p45"/>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
        <p:nvSpPr>
          <p:cNvPr id="371" name="Google Shape;371;p45"/>
          <p:cNvSpPr txBox="1"/>
          <p:nvPr/>
        </p:nvSpPr>
        <p:spPr>
          <a:xfrm>
            <a:off x="5601400" y="511975"/>
            <a:ext cx="3000000" cy="80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4000">
                <a:solidFill>
                  <a:srgbClr val="FFFFFF"/>
                </a:solidFill>
                <a:latin typeface="Inter"/>
                <a:ea typeface="Inter"/>
                <a:cs typeface="Inter"/>
                <a:sym typeface="Inter"/>
              </a:rPr>
              <a:t>RESULT</a:t>
            </a:r>
            <a:endParaRPr b="1" sz="5000">
              <a:latin typeface="Inter"/>
              <a:ea typeface="Inter"/>
              <a:cs typeface="Inter"/>
              <a:sym typeface="Inter"/>
            </a:endParaRPr>
          </a:p>
        </p:txBody>
      </p:sp>
      <p:pic>
        <p:nvPicPr>
          <p:cNvPr id="372" name="Google Shape;372;p45"/>
          <p:cNvPicPr preferRelativeResize="0"/>
          <p:nvPr/>
        </p:nvPicPr>
        <p:blipFill rotWithShape="1">
          <a:blip r:embed="rId3">
            <a:alphaModFix/>
          </a:blip>
          <a:srcRect b="52593" l="0" r="12288" t="0"/>
          <a:stretch/>
        </p:blipFill>
        <p:spPr>
          <a:xfrm>
            <a:off x="263575" y="1437575"/>
            <a:ext cx="3625800" cy="1964275"/>
          </a:xfrm>
          <a:prstGeom prst="rect">
            <a:avLst/>
          </a:prstGeom>
          <a:noFill/>
          <a:ln>
            <a:noFill/>
          </a:ln>
        </p:spPr>
      </p:pic>
      <p:pic>
        <p:nvPicPr>
          <p:cNvPr id="373" name="Google Shape;373;p45"/>
          <p:cNvPicPr preferRelativeResize="0"/>
          <p:nvPr/>
        </p:nvPicPr>
        <p:blipFill rotWithShape="1">
          <a:blip r:embed="rId3">
            <a:alphaModFix/>
          </a:blip>
          <a:srcRect b="0" l="0" r="16513" t="46709"/>
          <a:stretch/>
        </p:blipFill>
        <p:spPr>
          <a:xfrm>
            <a:off x="4997825" y="1315700"/>
            <a:ext cx="3451199" cy="2208025"/>
          </a:xfrm>
          <a:prstGeom prst="rect">
            <a:avLst/>
          </a:prstGeom>
          <a:noFill/>
          <a:ln>
            <a:noFill/>
          </a:ln>
        </p:spPr>
      </p:pic>
      <p:pic>
        <p:nvPicPr>
          <p:cNvPr id="374" name="Google Shape;374;p45"/>
          <p:cNvPicPr preferRelativeResize="0"/>
          <p:nvPr/>
        </p:nvPicPr>
        <p:blipFill rotWithShape="1">
          <a:blip r:embed="rId4">
            <a:alphaModFix/>
          </a:blip>
          <a:srcRect b="0" l="0" r="7011" t="0"/>
          <a:stretch/>
        </p:blipFill>
        <p:spPr>
          <a:xfrm>
            <a:off x="1780125" y="3702775"/>
            <a:ext cx="4314825" cy="657225"/>
          </a:xfrm>
          <a:prstGeom prst="rect">
            <a:avLst/>
          </a:prstGeom>
          <a:noFill/>
          <a:ln>
            <a:noFill/>
          </a:ln>
        </p:spPr>
      </p:pic>
      <p:pic>
        <p:nvPicPr>
          <p:cNvPr descr="Royalty-Free photo: Grayscale photos of two horses | PickPik" id="375" name="Google Shape;375;p45"/>
          <p:cNvPicPr preferRelativeResize="0"/>
          <p:nvPr/>
        </p:nvPicPr>
        <p:blipFill>
          <a:blip r:embed="rId5">
            <a:alphaModFix/>
          </a:blip>
          <a:stretch>
            <a:fillRect/>
          </a:stretch>
        </p:blipFill>
        <p:spPr>
          <a:xfrm>
            <a:off x="6993954" y="3702776"/>
            <a:ext cx="2150050" cy="1432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6"/>
          <p:cNvSpPr txBox="1"/>
          <p:nvPr>
            <p:ph type="title"/>
          </p:nvPr>
        </p:nvSpPr>
        <p:spPr>
          <a:xfrm>
            <a:off x="450850" y="388500"/>
            <a:ext cx="3759300" cy="1202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4000">
                <a:solidFill>
                  <a:srgbClr val="FFFFFF"/>
                </a:solidFill>
              </a:rPr>
              <a:t>CODE</a:t>
            </a:r>
            <a:r>
              <a:rPr b="0" lang="en" sz="5000">
                <a:solidFill>
                  <a:srgbClr val="000000"/>
                </a:solidFill>
              </a:rPr>
              <a:t> </a:t>
            </a:r>
            <a:r>
              <a:rPr lang="en" sz="5000">
                <a:solidFill>
                  <a:srgbClr val="000000"/>
                </a:solidFill>
              </a:rPr>
              <a:t> </a:t>
            </a:r>
            <a:endParaRPr sz="5000">
              <a:solidFill>
                <a:srgbClr val="000000"/>
              </a:solidFill>
            </a:endParaRPr>
          </a:p>
          <a:p>
            <a:pPr indent="0" lvl="0" marL="0" rtl="0" algn="l">
              <a:spcBef>
                <a:spcPts val="0"/>
              </a:spcBef>
              <a:spcAft>
                <a:spcPts val="0"/>
              </a:spcAft>
              <a:buNone/>
            </a:pPr>
            <a:r>
              <a:t/>
            </a:r>
            <a:endParaRPr/>
          </a:p>
        </p:txBody>
      </p:sp>
      <p:sp>
        <p:nvSpPr>
          <p:cNvPr id="381" name="Google Shape;381;p46"/>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
        <p:nvSpPr>
          <p:cNvPr id="382" name="Google Shape;382;p46"/>
          <p:cNvSpPr txBox="1"/>
          <p:nvPr/>
        </p:nvSpPr>
        <p:spPr>
          <a:xfrm>
            <a:off x="3671325" y="2310663"/>
            <a:ext cx="3407400" cy="80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4000">
                <a:solidFill>
                  <a:srgbClr val="FFFFFF"/>
                </a:solidFill>
                <a:latin typeface="Inter"/>
                <a:ea typeface="Inter"/>
                <a:cs typeface="Inter"/>
                <a:sym typeface="Inter"/>
              </a:rPr>
              <a:t>RESULT</a:t>
            </a:r>
            <a:endParaRPr b="1" sz="5000">
              <a:latin typeface="Inter"/>
              <a:ea typeface="Inter"/>
              <a:cs typeface="Inter"/>
              <a:sym typeface="Inter"/>
            </a:endParaRPr>
          </a:p>
        </p:txBody>
      </p:sp>
      <p:pic>
        <p:nvPicPr>
          <p:cNvPr id="383" name="Google Shape;383;p46"/>
          <p:cNvPicPr preferRelativeResize="0"/>
          <p:nvPr/>
        </p:nvPicPr>
        <p:blipFill rotWithShape="1">
          <a:blip r:embed="rId3">
            <a:alphaModFix/>
          </a:blip>
          <a:srcRect b="0" l="0" r="5846" t="0"/>
          <a:stretch/>
        </p:blipFill>
        <p:spPr>
          <a:xfrm>
            <a:off x="226200" y="1377750"/>
            <a:ext cx="3893549" cy="682625"/>
          </a:xfrm>
          <a:prstGeom prst="rect">
            <a:avLst/>
          </a:prstGeom>
          <a:noFill/>
          <a:ln>
            <a:noFill/>
          </a:ln>
        </p:spPr>
      </p:pic>
      <p:pic>
        <p:nvPicPr>
          <p:cNvPr id="384" name="Google Shape;384;p46"/>
          <p:cNvPicPr preferRelativeResize="0"/>
          <p:nvPr/>
        </p:nvPicPr>
        <p:blipFill rotWithShape="1">
          <a:blip r:embed="rId4">
            <a:alphaModFix/>
          </a:blip>
          <a:srcRect b="18360" l="0" r="31252" t="0"/>
          <a:stretch/>
        </p:blipFill>
        <p:spPr>
          <a:xfrm>
            <a:off x="226200" y="2237663"/>
            <a:ext cx="3000000" cy="2232430"/>
          </a:xfrm>
          <a:prstGeom prst="rect">
            <a:avLst/>
          </a:prstGeom>
          <a:noFill/>
          <a:ln>
            <a:noFill/>
          </a:ln>
        </p:spPr>
      </p:pic>
      <p:pic>
        <p:nvPicPr>
          <p:cNvPr id="385" name="Google Shape;385;p46"/>
          <p:cNvPicPr preferRelativeResize="0"/>
          <p:nvPr/>
        </p:nvPicPr>
        <p:blipFill rotWithShape="1">
          <a:blip r:embed="rId4">
            <a:alphaModFix/>
          </a:blip>
          <a:srcRect b="0" l="0" r="0" t="81670"/>
          <a:stretch/>
        </p:blipFill>
        <p:spPr>
          <a:xfrm>
            <a:off x="3763150" y="4035850"/>
            <a:ext cx="5215500" cy="599000"/>
          </a:xfrm>
          <a:prstGeom prst="rect">
            <a:avLst/>
          </a:prstGeom>
          <a:noFill/>
          <a:ln>
            <a:noFill/>
          </a:ln>
        </p:spPr>
      </p:pic>
      <p:sp>
        <p:nvSpPr>
          <p:cNvPr id="386" name="Google Shape;386;p46"/>
          <p:cNvSpPr/>
          <p:nvPr/>
        </p:nvSpPr>
        <p:spPr>
          <a:xfrm>
            <a:off x="3385800" y="3281150"/>
            <a:ext cx="694225" cy="512275"/>
          </a:xfrm>
          <a:custGeom>
            <a:rect b="b" l="l" r="r" t="t"/>
            <a:pathLst>
              <a:path extrusionOk="0" h="20491" w="27769">
                <a:moveTo>
                  <a:pt x="26894" y="0"/>
                </a:moveTo>
                <a:cubicBezTo>
                  <a:pt x="26894" y="3629"/>
                  <a:pt x="28762" y="7775"/>
                  <a:pt x="26894" y="10886"/>
                </a:cubicBezTo>
                <a:cubicBezTo>
                  <a:pt x="23861" y="15939"/>
                  <a:pt x="15179" y="12487"/>
                  <a:pt x="9285" y="12487"/>
                </a:cubicBezTo>
                <a:cubicBezTo>
                  <a:pt x="6188" y="12487"/>
                  <a:pt x="0" y="15904"/>
                  <a:pt x="0" y="12807"/>
                </a:cubicBezTo>
                <a:cubicBezTo>
                  <a:pt x="0" y="10224"/>
                  <a:pt x="2976" y="8551"/>
                  <a:pt x="4802" y="6724"/>
                </a:cubicBezTo>
                <a:cubicBezTo>
                  <a:pt x="5442" y="6083"/>
                  <a:pt x="6723" y="3897"/>
                  <a:pt x="6723" y="4803"/>
                </a:cubicBezTo>
                <a:cubicBezTo>
                  <a:pt x="6723" y="8391"/>
                  <a:pt x="-53" y="10757"/>
                  <a:pt x="1280" y="14088"/>
                </a:cubicBezTo>
                <a:cubicBezTo>
                  <a:pt x="2550" y="17260"/>
                  <a:pt x="6867" y="18077"/>
                  <a:pt x="9285" y="20491"/>
                </a:cubicBezTo>
              </a:path>
            </a:pathLst>
          </a:custGeom>
          <a:noFill/>
          <a:ln cap="flat" cmpd="sng" w="38100">
            <a:solidFill>
              <a:schemeClr val="dk2"/>
            </a:solidFill>
            <a:prstDash val="solid"/>
            <a:round/>
            <a:headEnd len="med" w="med" type="none"/>
            <a:tailEnd len="med" w="med" type="none"/>
          </a:ln>
        </p:spPr>
      </p:sp>
      <p:sp>
        <p:nvSpPr>
          <p:cNvPr id="387" name="Google Shape;387;p46"/>
          <p:cNvSpPr/>
          <p:nvPr/>
        </p:nvSpPr>
        <p:spPr>
          <a:xfrm>
            <a:off x="2153125" y="760400"/>
            <a:ext cx="536275" cy="442800"/>
          </a:xfrm>
          <a:custGeom>
            <a:rect b="b" l="l" r="r" t="t"/>
            <a:pathLst>
              <a:path extrusionOk="0" h="17712" w="21451">
                <a:moveTo>
                  <a:pt x="0" y="0"/>
                </a:moveTo>
                <a:cubicBezTo>
                  <a:pt x="6453" y="0"/>
                  <a:pt x="14234" y="4682"/>
                  <a:pt x="16009" y="10886"/>
                </a:cubicBezTo>
                <a:cubicBezTo>
                  <a:pt x="16501" y="12606"/>
                  <a:pt x="19097" y="15016"/>
                  <a:pt x="17609" y="16008"/>
                </a:cubicBezTo>
                <a:cubicBezTo>
                  <a:pt x="15778" y="17228"/>
                  <a:pt x="13613" y="14142"/>
                  <a:pt x="11526" y="13447"/>
                </a:cubicBezTo>
                <a:cubicBezTo>
                  <a:pt x="10886" y="13234"/>
                  <a:pt x="9128" y="13284"/>
                  <a:pt x="9605" y="12807"/>
                </a:cubicBezTo>
                <a:cubicBezTo>
                  <a:pt x="12035" y="10377"/>
                  <a:pt x="16461" y="19720"/>
                  <a:pt x="18890" y="17289"/>
                </a:cubicBezTo>
                <a:cubicBezTo>
                  <a:pt x="20515" y="15663"/>
                  <a:pt x="19826" y="12511"/>
                  <a:pt x="21451" y="10886"/>
                </a:cubicBezTo>
              </a:path>
            </a:pathLst>
          </a:custGeom>
          <a:noFill/>
          <a:ln cap="flat" cmpd="sng" w="38100">
            <a:solidFill>
              <a:schemeClr val="dk2"/>
            </a:solidFill>
            <a:prstDash val="solid"/>
            <a:round/>
            <a:headEnd len="med" w="med" type="none"/>
            <a:tailEnd len="med" w="med" type="none"/>
          </a:ln>
        </p:spPr>
      </p:sp>
      <p:pic>
        <p:nvPicPr>
          <p:cNvPr descr="Free Images : beacon hill, geotagged, Greer, south carolina ..." id="388" name="Google Shape;388;p46"/>
          <p:cNvPicPr preferRelativeResize="0"/>
          <p:nvPr/>
        </p:nvPicPr>
        <p:blipFill>
          <a:blip r:embed="rId5">
            <a:alphaModFix/>
          </a:blip>
          <a:stretch>
            <a:fillRect/>
          </a:stretch>
        </p:blipFill>
        <p:spPr>
          <a:xfrm>
            <a:off x="5836400" y="152400"/>
            <a:ext cx="3007324" cy="2005862"/>
          </a:xfrm>
          <a:prstGeom prst="rect">
            <a:avLst/>
          </a:prstGeom>
          <a:noFill/>
          <a:ln>
            <a:noFill/>
          </a:ln>
          <a:effectLst>
            <a:reflection blurRad="0" dir="0" dist="0" endA="0" endPos="32000" fadeDir="5400012" kx="0" rotWithShape="0" algn="bl" stA="73000" stPos="0" sy="-100000" ky="0"/>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7"/>
          <p:cNvSpPr txBox="1"/>
          <p:nvPr>
            <p:ph type="title"/>
          </p:nvPr>
        </p:nvSpPr>
        <p:spPr>
          <a:xfrm>
            <a:off x="452575" y="596800"/>
            <a:ext cx="4263600" cy="133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Residuals</a:t>
            </a:r>
            <a:endParaRPr/>
          </a:p>
        </p:txBody>
      </p:sp>
      <p:sp>
        <p:nvSpPr>
          <p:cNvPr id="394" name="Google Shape;394;p47"/>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pic>
        <p:nvPicPr>
          <p:cNvPr id="395" name="Google Shape;395;p47"/>
          <p:cNvPicPr preferRelativeResize="0"/>
          <p:nvPr/>
        </p:nvPicPr>
        <p:blipFill>
          <a:blip r:embed="rId3">
            <a:alphaModFix/>
          </a:blip>
          <a:stretch>
            <a:fillRect/>
          </a:stretch>
        </p:blipFill>
        <p:spPr>
          <a:xfrm>
            <a:off x="4825875" y="230248"/>
            <a:ext cx="4119299" cy="2341503"/>
          </a:xfrm>
          <a:prstGeom prst="rect">
            <a:avLst/>
          </a:prstGeom>
          <a:noFill/>
          <a:ln>
            <a:noFill/>
          </a:ln>
        </p:spPr>
      </p:pic>
      <p:pic>
        <p:nvPicPr>
          <p:cNvPr id="396" name="Google Shape;396;p47"/>
          <p:cNvPicPr preferRelativeResize="0"/>
          <p:nvPr/>
        </p:nvPicPr>
        <p:blipFill>
          <a:blip r:embed="rId4">
            <a:alphaModFix/>
          </a:blip>
          <a:stretch>
            <a:fillRect/>
          </a:stretch>
        </p:blipFill>
        <p:spPr>
          <a:xfrm>
            <a:off x="4895375" y="2680948"/>
            <a:ext cx="3980303" cy="2298601"/>
          </a:xfrm>
          <a:prstGeom prst="rect">
            <a:avLst/>
          </a:prstGeom>
          <a:noFill/>
          <a:ln>
            <a:noFill/>
          </a:ln>
        </p:spPr>
      </p:pic>
      <p:pic>
        <p:nvPicPr>
          <p:cNvPr id="397" name="Google Shape;397;p47"/>
          <p:cNvPicPr preferRelativeResize="0"/>
          <p:nvPr/>
        </p:nvPicPr>
        <p:blipFill>
          <a:blip r:embed="rId5">
            <a:alphaModFix/>
          </a:blip>
          <a:stretch>
            <a:fillRect/>
          </a:stretch>
        </p:blipFill>
        <p:spPr>
          <a:xfrm>
            <a:off x="197300" y="1507150"/>
            <a:ext cx="4518875" cy="2341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8"/>
          <p:cNvSpPr txBox="1"/>
          <p:nvPr>
            <p:ph type="title"/>
          </p:nvPr>
        </p:nvSpPr>
        <p:spPr>
          <a:xfrm>
            <a:off x="420875" y="1668375"/>
            <a:ext cx="4324800" cy="165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 II </a:t>
            </a:r>
            <a:endParaRPr/>
          </a:p>
        </p:txBody>
      </p:sp>
      <p:sp>
        <p:nvSpPr>
          <p:cNvPr id="403" name="Google Shape;403;p48"/>
          <p:cNvSpPr txBox="1"/>
          <p:nvPr>
            <p:ph idx="2" type="title"/>
          </p:nvPr>
        </p:nvSpPr>
        <p:spPr>
          <a:xfrm>
            <a:off x="420875" y="3318675"/>
            <a:ext cx="3698700" cy="52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Loading The Data </a:t>
            </a:r>
            <a:endParaRPr/>
          </a:p>
        </p:txBody>
      </p:sp>
      <p:pic>
        <p:nvPicPr>
          <p:cNvPr id="404" name="Google Shape;404;p48"/>
          <p:cNvPicPr preferRelativeResize="0"/>
          <p:nvPr/>
        </p:nvPicPr>
        <p:blipFill>
          <a:blip r:embed="rId3">
            <a:alphaModFix/>
          </a:blip>
          <a:stretch>
            <a:fillRect/>
          </a:stretch>
        </p:blipFill>
        <p:spPr>
          <a:xfrm>
            <a:off x="3090750" y="2030838"/>
            <a:ext cx="5943600" cy="845330"/>
          </a:xfrm>
          <a:prstGeom prst="rect">
            <a:avLst/>
          </a:prstGeom>
          <a:noFill/>
          <a:ln>
            <a:noFill/>
          </a:ln>
        </p:spPr>
      </p:pic>
      <p:pic>
        <p:nvPicPr>
          <p:cNvPr id="405" name="Google Shape;405;p48"/>
          <p:cNvPicPr preferRelativeResize="0"/>
          <p:nvPr/>
        </p:nvPicPr>
        <p:blipFill rotWithShape="1">
          <a:blip r:embed="rId4">
            <a:alphaModFix/>
          </a:blip>
          <a:srcRect b="36409" l="3128" r="0" t="15025"/>
          <a:stretch/>
        </p:blipFill>
        <p:spPr>
          <a:xfrm>
            <a:off x="3090750" y="2876163"/>
            <a:ext cx="2022064" cy="308713"/>
          </a:xfrm>
          <a:prstGeom prst="rect">
            <a:avLst/>
          </a:prstGeom>
          <a:noFill/>
          <a:ln>
            <a:noFill/>
          </a:ln>
        </p:spPr>
      </p:pic>
      <p:pic>
        <p:nvPicPr>
          <p:cNvPr id="406" name="Google Shape;406;p48"/>
          <p:cNvPicPr preferRelativeResize="0"/>
          <p:nvPr/>
        </p:nvPicPr>
        <p:blipFill rotWithShape="1">
          <a:blip r:embed="rId5">
            <a:alphaModFix/>
          </a:blip>
          <a:srcRect b="0" l="4172" r="7417" t="0"/>
          <a:stretch/>
        </p:blipFill>
        <p:spPr>
          <a:xfrm>
            <a:off x="3090750" y="3184875"/>
            <a:ext cx="2022075" cy="308700"/>
          </a:xfrm>
          <a:prstGeom prst="rect">
            <a:avLst/>
          </a:prstGeom>
          <a:noFill/>
          <a:ln>
            <a:noFill/>
          </a:ln>
        </p:spPr>
      </p:pic>
      <p:pic>
        <p:nvPicPr>
          <p:cNvPr descr="Hammond's Map of the US | Hammond's Map of the US: This map … | Flickr" id="407" name="Google Shape;407;p48"/>
          <p:cNvPicPr preferRelativeResize="0"/>
          <p:nvPr/>
        </p:nvPicPr>
        <p:blipFill>
          <a:blip r:embed="rId6">
            <a:alphaModFix/>
          </a:blip>
          <a:stretch>
            <a:fillRect/>
          </a:stretch>
        </p:blipFill>
        <p:spPr>
          <a:xfrm>
            <a:off x="6647182" y="3318675"/>
            <a:ext cx="2496819" cy="1828725"/>
          </a:xfrm>
          <a:prstGeom prst="rect">
            <a:avLst/>
          </a:prstGeom>
          <a:noFill/>
          <a:ln>
            <a:noFill/>
          </a:ln>
        </p:spPr>
      </p:pic>
      <p:pic>
        <p:nvPicPr>
          <p:cNvPr descr="Free Images : iphone, smartphone, apple, technology, gadget, blue ..." id="408" name="Google Shape;408;p48"/>
          <p:cNvPicPr preferRelativeResize="0"/>
          <p:nvPr/>
        </p:nvPicPr>
        <p:blipFill>
          <a:blip r:embed="rId7">
            <a:alphaModFix/>
          </a:blip>
          <a:stretch>
            <a:fillRect/>
          </a:stretch>
        </p:blipFill>
        <p:spPr>
          <a:xfrm>
            <a:off x="6537125" y="0"/>
            <a:ext cx="2606879" cy="172603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9"/>
          <p:cNvSpPr txBox="1"/>
          <p:nvPr>
            <p:ph type="title"/>
          </p:nvPr>
        </p:nvSpPr>
        <p:spPr>
          <a:xfrm>
            <a:off x="745950" y="1442700"/>
            <a:ext cx="7652100" cy="15924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800">
                <a:solidFill>
                  <a:srgbClr val="FFFFFF"/>
                </a:solidFill>
              </a:rPr>
              <a:t>What is the relationship between response time and customer satisfaction (CSAT)?</a:t>
            </a:r>
            <a:endParaRPr sz="3800">
              <a:solidFill>
                <a:srgbClr val="FFFFFF"/>
              </a:solidFill>
            </a:endParaRPr>
          </a:p>
          <a:p>
            <a:pPr indent="0" lvl="0" marL="0" rtl="0" algn="ctr">
              <a:lnSpc>
                <a:spcPct val="115000"/>
              </a:lnSpc>
              <a:spcBef>
                <a:spcPts val="0"/>
              </a:spcBef>
              <a:spcAft>
                <a:spcPts val="0"/>
              </a:spcAft>
              <a:buNone/>
            </a:pPr>
            <a:r>
              <a:t/>
            </a:r>
            <a:endParaRPr sz="1800">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414" name="Google Shape;414;p49"/>
          <p:cNvSpPr txBox="1"/>
          <p:nvPr>
            <p:ph idx="12" type="sldNum"/>
          </p:nvPr>
        </p:nvSpPr>
        <p:spPr>
          <a:xfrm>
            <a:off x="420872" y="203200"/>
            <a:ext cx="428700" cy="393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vestor Pitch">
  <a:themeElements>
    <a:clrScheme name="Simple Light">
      <a:dk1>
        <a:srgbClr val="1A36B4"/>
      </a:dk1>
      <a:lt1>
        <a:srgbClr val="F6F5EC"/>
      </a:lt1>
      <a:dk2>
        <a:srgbClr val="1D1D1D"/>
      </a:dk2>
      <a:lt2>
        <a:srgbClr val="A4C2F4"/>
      </a:lt2>
      <a:accent1>
        <a:srgbClr val="FFFFFF"/>
      </a:accent1>
      <a:accent2>
        <a:srgbClr val="1A36B4"/>
      </a:accent2>
      <a:accent3>
        <a:srgbClr val="1D1D1D"/>
      </a:accent3>
      <a:accent4>
        <a:srgbClr val="F6F5EC"/>
      </a:accent4>
      <a:accent5>
        <a:srgbClr val="1A36B4"/>
      </a:accent5>
      <a:accent6>
        <a:srgbClr val="595959"/>
      </a:accent6>
      <a:hlink>
        <a:srgbClr val="A4C2F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